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2"/>
  </p:notesMasterIdLst>
  <p:sldIdLst>
    <p:sldId id="256" r:id="rId3"/>
    <p:sldId id="292" r:id="rId4"/>
    <p:sldId id="257" r:id="rId5"/>
    <p:sldId id="295" r:id="rId6"/>
    <p:sldId id="289" r:id="rId7"/>
    <p:sldId id="290" r:id="rId8"/>
    <p:sldId id="291" r:id="rId9"/>
    <p:sldId id="294" r:id="rId10"/>
    <p:sldId id="282" r:id="rId11"/>
    <p:sldId id="286" r:id="rId12"/>
    <p:sldId id="297" r:id="rId13"/>
    <p:sldId id="302" r:id="rId14"/>
    <p:sldId id="278" r:id="rId15"/>
    <p:sldId id="279" r:id="rId16"/>
    <p:sldId id="298" r:id="rId17"/>
    <p:sldId id="301" r:id="rId18"/>
    <p:sldId id="300" r:id="rId19"/>
    <p:sldId id="276" r:id="rId20"/>
    <p:sldId id="281" r:id="rId21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unito" pitchFamily="2" charset="0"/>
      <p:regular r:id="rId27"/>
      <p:bold r:id="rId28"/>
      <p:italic r:id="rId29"/>
      <p:boldItalic r:id="rId30"/>
    </p:embeddedFont>
    <p:embeddedFont>
      <p:font typeface="Nunito Bold" charset="0"/>
      <p:regular r:id="rId31"/>
    </p:embeddedFont>
    <p:embeddedFont>
      <p:font typeface="Nunito Sans Bold" panose="020B0604020202020204" charset="0"/>
      <p:regular r:id="rId32"/>
    </p:embeddedFont>
    <p:embeddedFont>
      <p:font typeface="Nunito Sans Bold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0D24E-29BF-4E05-A013-C9B811462890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C6BC5-4D45-4820-BD38-A8097402E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C6BC5-4D45-4820-BD38-A8097402E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47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C6BC5-4D45-4820-BD38-A8097402E4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C6BC5-4D45-4820-BD38-A8097402E4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47B1519-FB0F-4532-9389-9EF70CB0640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354697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AF9D1D2-2D5A-405E-97F9-9C9635A49B5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288048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C95C37A-10E8-4B14-8A77-5AB61D3E5C6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221399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1318EB2-DC6C-4ACB-9E9B-97BA44EA18F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154749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6023EF-D0E1-4555-8EBF-7CCD43B03DE7}"/>
              </a:ext>
            </a:extLst>
          </p:cNvPr>
          <p:cNvGrpSpPr/>
          <p:nvPr userDrawn="1"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747440C-1C45-4372-95B1-611334EB2164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E2EEEA5-AC6C-4E8F-B6F8-A1CADE13001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35951D-951B-4E13-9A16-4553DB6654E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23970C8-39A4-4CE7-A2B2-12916D7EBC06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7684DFF-C5DF-4D65-BE50-8F29DFC9CF7B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8949351-4749-4A1B-A985-C7EA94F64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9079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54307DC-3A91-4E71-94CE-72BBCE41F715}"/>
              </a:ext>
            </a:extLst>
          </p:cNvPr>
          <p:cNvGrpSpPr/>
          <p:nvPr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26A4517D-D57D-4C7C-A103-09506C56E3A5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09B59339-1F03-41BC-83FB-F8C70E4D19F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16ACF6C-9C3D-4933-B6CC-7CFA45A380C5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EC84844-21F9-4A8F-ACE6-0BEE7523A078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F23DCF8-13A9-4A90-B4A8-F86366E5B6E9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54370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485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223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359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06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316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38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0746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986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0715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901085" y="4009289"/>
            <a:ext cx="13386915" cy="43869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/>
        </p:nvSpPr>
        <p:spPr>
          <a:xfrm>
            <a:off x="1597688" y="923194"/>
            <a:ext cx="15092625" cy="8440616"/>
          </a:xfrm>
          <a:prstGeom prst="frame">
            <a:avLst>
              <a:gd name="adj1" fmla="val 12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/>
        </p:nvSpPr>
        <p:spPr>
          <a:xfrm>
            <a:off x="1" y="4009287"/>
            <a:ext cx="4597121" cy="4386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26146045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8BD7D1-774E-4810-8D76-AE960484BCA1}"/>
              </a:ext>
            </a:extLst>
          </p:cNvPr>
          <p:cNvSpPr/>
          <p:nvPr/>
        </p:nvSpPr>
        <p:spPr>
          <a:xfrm>
            <a:off x="0" y="4626756"/>
            <a:ext cx="18288000" cy="28083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24C5A453-65CA-4976-A67F-B70CC22BDACC}"/>
              </a:ext>
            </a:extLst>
          </p:cNvPr>
          <p:cNvGrpSpPr/>
          <p:nvPr/>
        </p:nvGrpSpPr>
        <p:grpSpPr>
          <a:xfrm>
            <a:off x="7145778" y="2461729"/>
            <a:ext cx="3996444" cy="7025540"/>
            <a:chOff x="445712" y="1449040"/>
            <a:chExt cx="2113018" cy="3924176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7BB696D8-1A46-4DD9-88EC-FD875272AAC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8">
              <a:extLst>
                <a:ext uri="{FF2B5EF4-FFF2-40B4-BE49-F238E27FC236}">
                  <a16:creationId xmlns:a16="http://schemas.microsoft.com/office/drawing/2014/main" id="{0A1E62BD-394B-4248-9BED-85517F6BA237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2CEC4F5A-8D13-457D-A587-1EA46770D5D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11">
                <a:extLst>
                  <a:ext uri="{FF2B5EF4-FFF2-40B4-BE49-F238E27FC236}">
                    <a16:creationId xmlns:a16="http://schemas.microsoft.com/office/drawing/2014/main" id="{71876F4B-1B61-4A61-ABDF-38644C966BC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701E8847-F9BA-46B4-A146-96B5AFF5D51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4DE5835-0F1F-4DFC-B1FC-3B7E64ACFA3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427655" y="3079084"/>
            <a:ext cx="3432690" cy="56296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F24A19-DEE2-4C59-B1D9-7E2E98BE137C}"/>
              </a:ext>
            </a:extLst>
          </p:cNvPr>
          <p:cNvGrpSpPr/>
          <p:nvPr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AF1E9B6B-F73A-43BB-AC8E-EF020608B339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D5551FC8-FAB8-4191-A86A-D30E5631767D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DD9FBD0-B703-40D0-A300-0C8A3AEC53C8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92E36DD-69F1-4FF3-8419-728575E16099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196A5B52-7AC9-47B7-8793-4EDF5F79CE4C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C2ACD90-1E63-491A-B8B5-09B02FBA77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6522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0CDA03F6-FE28-4973-AE33-19E2975F8363}"/>
              </a:ext>
            </a:extLst>
          </p:cNvPr>
          <p:cNvSpPr/>
          <p:nvPr/>
        </p:nvSpPr>
        <p:spPr>
          <a:xfrm>
            <a:off x="-15228" y="0"/>
            <a:ext cx="2319299" cy="10287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9204D6DB-F6EA-4363-B7C0-669074B7EFAD}"/>
              </a:ext>
            </a:extLst>
          </p:cNvPr>
          <p:cNvGrpSpPr/>
          <p:nvPr/>
        </p:nvGrpSpPr>
        <p:grpSpPr>
          <a:xfrm>
            <a:off x="1350041" y="2860051"/>
            <a:ext cx="7926011" cy="6233942"/>
            <a:chOff x="2444748" y="555045"/>
            <a:chExt cx="7282048" cy="572745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D4F50D-DA74-44B8-A485-BD482707A09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7C03672-F927-48A6-9646-B1D1976F8FF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5DB077-E612-457D-90DA-848737FB3FF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42780F-48A2-4B26-9CEE-EB8BC7A0500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2089CC6-7C88-48A9-AADD-37D60F8EE5FF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882EC-CE61-4A48-9BEA-0AB9CEC8B5A3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5CF1F7-81E9-45AE-ACDC-2B2D368467A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F879FB-6AED-4A9E-96A7-D4331CF056F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700" dirty="0"/>
            </a:p>
          </p:txBody>
        </p:sp>
      </p:grp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D30280A3-FC8E-4B67-8163-4F72E5F7092B}"/>
              </a:ext>
            </a:extLst>
          </p:cNvPr>
          <p:cNvSpPr/>
          <p:nvPr/>
        </p:nvSpPr>
        <p:spPr>
          <a:xfrm flipH="1" flipV="1">
            <a:off x="16920863" y="11777"/>
            <a:ext cx="1367136" cy="10287000"/>
          </a:xfrm>
          <a:prstGeom prst="rt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438CA9E-C483-4B0F-8E15-5CEA86AA034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633875" y="3122580"/>
            <a:ext cx="7336197" cy="4234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C74C7C-4173-4390-9B62-5F9DC8F03BD2}"/>
              </a:ext>
            </a:extLst>
          </p:cNvPr>
          <p:cNvGrpSpPr/>
          <p:nvPr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2611662F-A7C0-46A1-BFC3-1F1F064E477D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B672601-65CA-44F7-BC08-9D6EA9C2E46C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A8BAB62-8BE3-46A9-A1BA-A2D9A1A1FE0D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4333BE2-6EDB-46D1-AC52-5AB6D52F18F2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AE02611A-C481-4D16-9F52-3854D580C813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E8E2D26-583D-4101-8D31-21B446E00C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01575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910599" cy="10287000"/>
          </a:xfrm>
          <a:custGeom>
            <a:avLst/>
            <a:gdLst>
              <a:gd name="connsiteX0" fmla="*/ 0 w 5508104"/>
              <a:gd name="connsiteY0" fmla="*/ 0 h 5143500"/>
              <a:gd name="connsiteX1" fmla="*/ 5508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  <a:gd name="connsiteX0" fmla="*/ 0 w 5508104"/>
              <a:gd name="connsiteY0" fmla="*/ 0 h 5143500"/>
              <a:gd name="connsiteX1" fmla="*/ 3984104 w 5508104"/>
              <a:gd name="connsiteY1" fmla="*/ 0 h 5143500"/>
              <a:gd name="connsiteX2" fmla="*/ 5508104 w 5508104"/>
              <a:gd name="connsiteY2" fmla="*/ 5143500 h 5143500"/>
              <a:gd name="connsiteX3" fmla="*/ 0 w 5508104"/>
              <a:gd name="connsiteY3" fmla="*/ 5143500 h 5143500"/>
              <a:gd name="connsiteX4" fmla="*/ 0 w 5508104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8104" h="5143500">
                <a:moveTo>
                  <a:pt x="0" y="0"/>
                </a:moveTo>
                <a:lnTo>
                  <a:pt x="3984104" y="0"/>
                </a:lnTo>
                <a:lnTo>
                  <a:pt x="5508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6ACE53-5154-4C55-8500-95143444EFB0}"/>
              </a:ext>
            </a:extLst>
          </p:cNvPr>
          <p:cNvSpPr/>
          <p:nvPr/>
        </p:nvSpPr>
        <p:spPr>
          <a:xfrm>
            <a:off x="7678659" y="825848"/>
            <a:ext cx="10609341" cy="2160240"/>
          </a:xfrm>
          <a:custGeom>
            <a:avLst/>
            <a:gdLst>
              <a:gd name="connsiteX0" fmla="*/ 0 w 7072894"/>
              <a:gd name="connsiteY0" fmla="*/ 0 h 1440160"/>
              <a:gd name="connsiteX1" fmla="*/ 7072894 w 7072894"/>
              <a:gd name="connsiteY1" fmla="*/ 0 h 1440160"/>
              <a:gd name="connsiteX2" fmla="*/ 7072894 w 7072894"/>
              <a:gd name="connsiteY2" fmla="*/ 1440160 h 1440160"/>
              <a:gd name="connsiteX3" fmla="*/ 396468 w 7072894"/>
              <a:gd name="connsiteY3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2894" h="1440160">
                <a:moveTo>
                  <a:pt x="0" y="0"/>
                </a:moveTo>
                <a:lnTo>
                  <a:pt x="7072894" y="0"/>
                </a:lnTo>
                <a:lnTo>
                  <a:pt x="7072894" y="1440160"/>
                </a:lnTo>
                <a:lnTo>
                  <a:pt x="396468" y="14401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2D1770-5C5E-4316-A3B1-5DF43E354FDA}"/>
              </a:ext>
            </a:extLst>
          </p:cNvPr>
          <p:cNvSpPr/>
          <p:nvPr/>
        </p:nvSpPr>
        <p:spPr>
          <a:xfrm>
            <a:off x="7926718" y="825848"/>
            <a:ext cx="10361285" cy="2160240"/>
          </a:xfrm>
          <a:custGeom>
            <a:avLst/>
            <a:gdLst>
              <a:gd name="connsiteX0" fmla="*/ 0 w 6907523"/>
              <a:gd name="connsiteY0" fmla="*/ 0 h 1440160"/>
              <a:gd name="connsiteX1" fmla="*/ 6907523 w 6907523"/>
              <a:gd name="connsiteY1" fmla="*/ 0 h 1440160"/>
              <a:gd name="connsiteX2" fmla="*/ 6907523 w 6907523"/>
              <a:gd name="connsiteY2" fmla="*/ 1440160 h 1440160"/>
              <a:gd name="connsiteX3" fmla="*/ 396511 w 6907523"/>
              <a:gd name="connsiteY3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7523" h="1440160">
                <a:moveTo>
                  <a:pt x="0" y="0"/>
                </a:moveTo>
                <a:lnTo>
                  <a:pt x="6907523" y="0"/>
                </a:lnTo>
                <a:lnTo>
                  <a:pt x="6907523" y="1440160"/>
                </a:lnTo>
                <a:lnTo>
                  <a:pt x="396511" y="1440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353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807C618-E5BF-4CE4-BC2D-EC6E0C739711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031006" y="1881344"/>
            <a:ext cx="17256995" cy="449333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4693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847B1519-FB0F-4532-9389-9EF70CB06407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1354697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DAF9D1D2-2D5A-405E-97F9-9C9635A49B5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288048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C95C37A-10E8-4B14-8A77-5AB61D3E5C64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221399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1318EB2-DC6C-4ACB-9E9B-97BA44EA18F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13154749" y="2730428"/>
            <a:ext cx="3744416" cy="63515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85835" indent="0">
              <a:buNone/>
              <a:defRPr sz="4200"/>
            </a:lvl2pPr>
            <a:lvl3pPr marL="1371669" indent="0">
              <a:buNone/>
              <a:defRPr sz="3600"/>
            </a:lvl3pPr>
            <a:lvl4pPr marL="2057504" indent="0">
              <a:buNone/>
              <a:defRPr sz="3000"/>
            </a:lvl4pPr>
            <a:lvl5pPr marL="2743337" indent="0">
              <a:buNone/>
              <a:defRPr sz="3000"/>
            </a:lvl5pPr>
            <a:lvl6pPr marL="3429171" indent="0">
              <a:buNone/>
              <a:defRPr sz="3000"/>
            </a:lvl6pPr>
            <a:lvl7pPr marL="4115006" indent="0">
              <a:buNone/>
              <a:defRPr sz="3000"/>
            </a:lvl7pPr>
            <a:lvl8pPr marL="4800840" indent="0">
              <a:buNone/>
              <a:defRPr sz="3000"/>
            </a:lvl8pPr>
            <a:lvl9pPr marL="5486675" indent="0">
              <a:buNone/>
              <a:defRPr sz="3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6023EF-D0E1-4555-8EBF-7CCD43B03DE7}"/>
              </a:ext>
            </a:extLst>
          </p:cNvPr>
          <p:cNvGrpSpPr/>
          <p:nvPr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747440C-1C45-4372-95B1-611334EB2164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E2EEEA5-AC6C-4E8F-B6F8-A1CADE13001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35951D-951B-4E13-9A16-4553DB6654E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23970C8-39A4-4CE7-A2B2-12916D7EBC06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7684DFF-C5DF-4D65-BE50-8F29DFC9CF7B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8949351-4749-4A1B-A985-C7EA94F64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688963-1CBF-A083-5500-F4E7BB872081}"/>
              </a:ext>
            </a:extLst>
          </p:cNvPr>
          <p:cNvGrpSpPr/>
          <p:nvPr userDrawn="1"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3" name="Arrow: Chevron 2">
              <a:extLst>
                <a:ext uri="{FF2B5EF4-FFF2-40B4-BE49-F238E27FC236}">
                  <a16:creationId xmlns:a16="http://schemas.microsoft.com/office/drawing/2014/main" id="{80C87598-4F0E-A612-FEA1-EF418C3AA195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EBE9C07B-A226-2E04-0F1F-5D524BF771B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7B0158B-88CC-13B1-5D70-933BDC5BAA6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4DF36D7-4A39-E8D4-8D09-CA947D233494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06F43AAA-68F7-1E67-3CBD-CEE80C414730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28962384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D6023EF-D0E1-4555-8EBF-7CCD43B03DE7}"/>
              </a:ext>
            </a:extLst>
          </p:cNvPr>
          <p:cNvGrpSpPr/>
          <p:nvPr/>
        </p:nvGrpSpPr>
        <p:grpSpPr>
          <a:xfrm>
            <a:off x="485294" y="382973"/>
            <a:ext cx="17392697" cy="1338948"/>
            <a:chOff x="323529" y="255315"/>
            <a:chExt cx="11595131" cy="892632"/>
          </a:xfrm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7747440C-1C45-4372-95B1-611334EB2164}"/>
                </a:ext>
              </a:extLst>
            </p:cNvPr>
            <p:cNvSpPr/>
            <p:nvPr userDrawn="1"/>
          </p:nvSpPr>
          <p:spPr>
            <a:xfrm flipH="1">
              <a:off x="323529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E2EEEA5-AC6C-4E8F-B6F8-A1CADE13001F}"/>
                </a:ext>
              </a:extLst>
            </p:cNvPr>
            <p:cNvSpPr/>
            <p:nvPr userDrawn="1"/>
          </p:nvSpPr>
          <p:spPr>
            <a:xfrm flipH="1">
              <a:off x="780371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35951D-951B-4E13-9A16-4553DB6654EE}"/>
                </a:ext>
              </a:extLst>
            </p:cNvPr>
            <p:cNvSpPr/>
            <p:nvPr userDrawn="1"/>
          </p:nvSpPr>
          <p:spPr>
            <a:xfrm flipH="1">
              <a:off x="1219197" y="255315"/>
              <a:ext cx="9752245" cy="892632"/>
            </a:xfrm>
            <a:custGeom>
              <a:avLst/>
              <a:gdLst>
                <a:gd name="connsiteX0" fmla="*/ 9363075 w 9752245"/>
                <a:gd name="connsiteY0" fmla="*/ 0 h 892632"/>
                <a:gd name="connsiteX1" fmla="*/ 0 w 9752245"/>
                <a:gd name="connsiteY1" fmla="*/ 0 h 892632"/>
                <a:gd name="connsiteX2" fmla="*/ 389170 w 9752245"/>
                <a:gd name="connsiteY2" fmla="*/ 446316 h 892632"/>
                <a:gd name="connsiteX3" fmla="*/ 0 w 9752245"/>
                <a:gd name="connsiteY3" fmla="*/ 892632 h 892632"/>
                <a:gd name="connsiteX4" fmla="*/ 9363075 w 9752245"/>
                <a:gd name="connsiteY4" fmla="*/ 892632 h 892632"/>
                <a:gd name="connsiteX5" fmla="*/ 9752245 w 9752245"/>
                <a:gd name="connsiteY5" fmla="*/ 446316 h 8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52245" h="892632">
                  <a:moveTo>
                    <a:pt x="9363075" y="0"/>
                  </a:moveTo>
                  <a:lnTo>
                    <a:pt x="0" y="0"/>
                  </a:lnTo>
                  <a:lnTo>
                    <a:pt x="389170" y="446316"/>
                  </a:lnTo>
                  <a:lnTo>
                    <a:pt x="0" y="892632"/>
                  </a:lnTo>
                  <a:lnTo>
                    <a:pt x="9363075" y="892632"/>
                  </a:lnTo>
                  <a:lnTo>
                    <a:pt x="9752245" y="446316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23970C8-39A4-4CE7-A2B2-12916D7EBC06}"/>
                </a:ext>
              </a:extLst>
            </p:cNvPr>
            <p:cNvSpPr/>
            <p:nvPr userDrawn="1"/>
          </p:nvSpPr>
          <p:spPr>
            <a:xfrm flipH="1">
              <a:off x="10782943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7684DFF-C5DF-4D65-BE50-8F29DFC9CF7B}"/>
                </a:ext>
              </a:extLst>
            </p:cNvPr>
            <p:cNvSpPr/>
            <p:nvPr userDrawn="1"/>
          </p:nvSpPr>
          <p:spPr>
            <a:xfrm flipH="1">
              <a:off x="11239785" y="255315"/>
              <a:ext cx="678875" cy="892632"/>
            </a:xfrm>
            <a:prstGeom prst="chevron">
              <a:avLst>
                <a:gd name="adj" fmla="val 56521"/>
              </a:avLst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sz="2700"/>
            </a:p>
          </p:txBody>
        </p:sp>
      </p:grp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08949351-4749-4A1B-A985-C7EA94F64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294" y="50926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6AD309-23D4-44C0-9D64-79E7FAD671D2}"/>
              </a:ext>
            </a:extLst>
          </p:cNvPr>
          <p:cNvSpPr/>
          <p:nvPr/>
        </p:nvSpPr>
        <p:spPr>
          <a:xfrm>
            <a:off x="4599333" y="6039856"/>
            <a:ext cx="6696000" cy="31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79679C48-5407-4D3E-91E0-1EF95FB732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0718657" y="6027038"/>
            <a:ext cx="6480000" cy="3186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16646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23670 w 3484116"/>
              <a:gd name="connsiteY3" fmla="*/ 696347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2 w 3484116"/>
              <a:gd name="connsiteY1" fmla="*/ 0 h 1385171"/>
              <a:gd name="connsiteX2" fmla="*/ 3484116 w 3484116"/>
              <a:gd name="connsiteY2" fmla="*/ 558228 h 1385171"/>
              <a:gd name="connsiteX3" fmla="*/ 3209623 w 3484116"/>
              <a:gd name="connsiteY3" fmla="*/ 702026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2" y="0"/>
                </a:lnTo>
                <a:cubicBezTo>
                  <a:pt x="3481477" y="140809"/>
                  <a:pt x="3483811" y="417419"/>
                  <a:pt x="3484116" y="558228"/>
                </a:cubicBezTo>
                <a:cubicBezTo>
                  <a:pt x="3241294" y="690823"/>
                  <a:pt x="3392809" y="595682"/>
                  <a:pt x="3209623" y="702026"/>
                </a:cubicBezTo>
                <a:cubicBezTo>
                  <a:pt x="3342466" y="770912"/>
                  <a:pt x="3354142" y="760160"/>
                  <a:pt x="3476995" y="833132"/>
                </a:cubicBezTo>
                <a:cubicBezTo>
                  <a:pt x="3478430" y="947552"/>
                  <a:pt x="3480239" y="853239"/>
                  <a:pt x="3474149" y="1385171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AA56D-9F51-4548-8A03-959C9407DEA4}"/>
              </a:ext>
            </a:extLst>
          </p:cNvPr>
          <p:cNvSpPr/>
          <p:nvPr/>
        </p:nvSpPr>
        <p:spPr>
          <a:xfrm>
            <a:off x="4599333" y="2838767"/>
            <a:ext cx="6696000" cy="31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1B2421DD-6580-439F-A896-99B266F0E8A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10718657" y="2838767"/>
            <a:ext cx="6480000" cy="3186000"/>
          </a:xfrm>
          <a:custGeom>
            <a:avLst/>
            <a:gdLst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4149"/>
              <a:gd name="connsiteY0" fmla="*/ 0 h 1385171"/>
              <a:gd name="connsiteX1" fmla="*/ 3474149 w 3474149"/>
              <a:gd name="connsiteY1" fmla="*/ 0 h 1385171"/>
              <a:gd name="connsiteX2" fmla="*/ 3474149 w 3474149"/>
              <a:gd name="connsiteY2" fmla="*/ 1385171 h 1385171"/>
              <a:gd name="connsiteX3" fmla="*/ 0 w 3474149"/>
              <a:gd name="connsiteY3" fmla="*/ 1385171 h 1385171"/>
              <a:gd name="connsiteX4" fmla="*/ 0 w 3474149"/>
              <a:gd name="connsiteY4" fmla="*/ 0 h 1385171"/>
              <a:gd name="connsiteX0" fmla="*/ 0 w 3475063"/>
              <a:gd name="connsiteY0" fmla="*/ 0 h 1385171"/>
              <a:gd name="connsiteX1" fmla="*/ 3474149 w 3475063"/>
              <a:gd name="connsiteY1" fmla="*/ 0 h 1385171"/>
              <a:gd name="connsiteX2" fmla="*/ 3475063 w 3475063"/>
              <a:gd name="connsiteY2" fmla="*/ 422426 h 1385171"/>
              <a:gd name="connsiteX3" fmla="*/ 3474149 w 3475063"/>
              <a:gd name="connsiteY3" fmla="*/ 1385171 h 1385171"/>
              <a:gd name="connsiteX4" fmla="*/ 0 w 3475063"/>
              <a:gd name="connsiteY4" fmla="*/ 1385171 h 1385171"/>
              <a:gd name="connsiteX5" fmla="*/ 0 w 3475063"/>
              <a:gd name="connsiteY5" fmla="*/ 0 h 1385171"/>
              <a:gd name="connsiteX0" fmla="*/ 0 w 3728608"/>
              <a:gd name="connsiteY0" fmla="*/ 0 h 1385171"/>
              <a:gd name="connsiteX1" fmla="*/ 3474149 w 3728608"/>
              <a:gd name="connsiteY1" fmla="*/ 0 h 1385171"/>
              <a:gd name="connsiteX2" fmla="*/ 3475063 w 3728608"/>
              <a:gd name="connsiteY2" fmla="*/ 422426 h 1385171"/>
              <a:gd name="connsiteX3" fmla="*/ 3465538 w 3728608"/>
              <a:gd name="connsiteY3" fmla="*/ 822476 h 1385171"/>
              <a:gd name="connsiteX4" fmla="*/ 3474149 w 3728608"/>
              <a:gd name="connsiteY4" fmla="*/ 1385171 h 1385171"/>
              <a:gd name="connsiteX5" fmla="*/ 0 w 3728608"/>
              <a:gd name="connsiteY5" fmla="*/ 1385171 h 1385171"/>
              <a:gd name="connsiteX6" fmla="*/ 0 w 3728608"/>
              <a:gd name="connsiteY6" fmla="*/ 0 h 1385171"/>
              <a:gd name="connsiteX0" fmla="*/ 0 w 3475615"/>
              <a:gd name="connsiteY0" fmla="*/ 0 h 1385171"/>
              <a:gd name="connsiteX1" fmla="*/ 3474149 w 3475615"/>
              <a:gd name="connsiteY1" fmla="*/ 0 h 1385171"/>
              <a:gd name="connsiteX2" fmla="*/ 3475063 w 3475615"/>
              <a:gd name="connsiteY2" fmla="*/ 422426 h 1385171"/>
              <a:gd name="connsiteX3" fmla="*/ 3465538 w 3475615"/>
              <a:gd name="connsiteY3" fmla="*/ 822476 h 1385171"/>
              <a:gd name="connsiteX4" fmla="*/ 3474149 w 3475615"/>
              <a:gd name="connsiteY4" fmla="*/ 1385171 h 1385171"/>
              <a:gd name="connsiteX5" fmla="*/ 0 w 3475615"/>
              <a:gd name="connsiteY5" fmla="*/ 1385171 h 1385171"/>
              <a:gd name="connsiteX6" fmla="*/ 0 w 3475615"/>
              <a:gd name="connsiteY6" fmla="*/ 0 h 1385171"/>
              <a:gd name="connsiteX0" fmla="*/ 0 w 3475739"/>
              <a:gd name="connsiteY0" fmla="*/ 0 h 1385171"/>
              <a:gd name="connsiteX1" fmla="*/ 3474149 w 3475739"/>
              <a:gd name="connsiteY1" fmla="*/ 0 h 1385171"/>
              <a:gd name="connsiteX2" fmla="*/ 3475063 w 3475739"/>
              <a:gd name="connsiteY2" fmla="*/ 422426 h 1385171"/>
              <a:gd name="connsiteX3" fmla="*/ 3456013 w 3475739"/>
              <a:gd name="connsiteY3" fmla="*/ 698651 h 1385171"/>
              <a:gd name="connsiteX4" fmla="*/ 3465538 w 3475739"/>
              <a:gd name="connsiteY4" fmla="*/ 822476 h 1385171"/>
              <a:gd name="connsiteX5" fmla="*/ 3474149 w 3475739"/>
              <a:gd name="connsiteY5" fmla="*/ 1385171 h 1385171"/>
              <a:gd name="connsiteX6" fmla="*/ 0 w 3475739"/>
              <a:gd name="connsiteY6" fmla="*/ 1385171 h 1385171"/>
              <a:gd name="connsiteX7" fmla="*/ 0 w 3475739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65538 w 3684621"/>
              <a:gd name="connsiteY4" fmla="*/ 822476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84621"/>
              <a:gd name="connsiteY0" fmla="*/ 0 h 1385171"/>
              <a:gd name="connsiteX1" fmla="*/ 3474149 w 3684621"/>
              <a:gd name="connsiteY1" fmla="*/ 0 h 1385171"/>
              <a:gd name="connsiteX2" fmla="*/ 3475063 w 3684621"/>
              <a:gd name="connsiteY2" fmla="*/ 422426 h 1385171"/>
              <a:gd name="connsiteX3" fmla="*/ 3684613 w 3684621"/>
              <a:gd name="connsiteY3" fmla="*/ 717701 h 1385171"/>
              <a:gd name="connsiteX4" fmla="*/ 3484588 w 3684621"/>
              <a:gd name="connsiteY4" fmla="*/ 946301 h 1385171"/>
              <a:gd name="connsiteX5" fmla="*/ 3474149 w 3684621"/>
              <a:gd name="connsiteY5" fmla="*/ 1385171 h 1385171"/>
              <a:gd name="connsiteX6" fmla="*/ 0 w 3684621"/>
              <a:gd name="connsiteY6" fmla="*/ 1385171 h 1385171"/>
              <a:gd name="connsiteX7" fmla="*/ 0 w 3684621"/>
              <a:gd name="connsiteY7" fmla="*/ 0 h 1385171"/>
              <a:gd name="connsiteX0" fmla="*/ 0 w 3694146"/>
              <a:gd name="connsiteY0" fmla="*/ 0 h 1385171"/>
              <a:gd name="connsiteX1" fmla="*/ 3474149 w 3694146"/>
              <a:gd name="connsiteY1" fmla="*/ 0 h 1385171"/>
              <a:gd name="connsiteX2" fmla="*/ 3475063 w 3694146"/>
              <a:gd name="connsiteY2" fmla="*/ 422426 h 1385171"/>
              <a:gd name="connsiteX3" fmla="*/ 3694138 w 3694146"/>
              <a:gd name="connsiteY3" fmla="*/ 679601 h 1385171"/>
              <a:gd name="connsiteX4" fmla="*/ 3484588 w 3694146"/>
              <a:gd name="connsiteY4" fmla="*/ 946301 h 1385171"/>
              <a:gd name="connsiteX5" fmla="*/ 3474149 w 3694146"/>
              <a:gd name="connsiteY5" fmla="*/ 1385171 h 1385171"/>
              <a:gd name="connsiteX6" fmla="*/ 0 w 3694146"/>
              <a:gd name="connsiteY6" fmla="*/ 1385171 h 1385171"/>
              <a:gd name="connsiteX7" fmla="*/ 0 w 3694146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75063 w 3694138"/>
              <a:gd name="connsiteY2" fmla="*/ 422426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472220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946301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694138"/>
              <a:gd name="connsiteY0" fmla="*/ 0 h 1385171"/>
              <a:gd name="connsiteX1" fmla="*/ 3474149 w 3694138"/>
              <a:gd name="connsiteY1" fmla="*/ 0 h 1385171"/>
              <a:gd name="connsiteX2" fmla="*/ 3484116 w 3694138"/>
              <a:gd name="connsiteY2" fmla="*/ 558228 h 1385171"/>
              <a:gd name="connsiteX3" fmla="*/ 3694138 w 3694138"/>
              <a:gd name="connsiteY3" fmla="*/ 679601 h 1385171"/>
              <a:gd name="connsiteX4" fmla="*/ 3484588 w 3694138"/>
              <a:gd name="connsiteY4" fmla="*/ 833132 h 1385171"/>
              <a:gd name="connsiteX5" fmla="*/ 3474149 w 3694138"/>
              <a:gd name="connsiteY5" fmla="*/ 1385171 h 1385171"/>
              <a:gd name="connsiteX6" fmla="*/ 0 w 3694138"/>
              <a:gd name="connsiteY6" fmla="*/ 1385171 h 1385171"/>
              <a:gd name="connsiteX7" fmla="*/ 0 w 3694138"/>
              <a:gd name="connsiteY7" fmla="*/ 0 h 1385171"/>
              <a:gd name="connsiteX0" fmla="*/ 0 w 3703192"/>
              <a:gd name="connsiteY0" fmla="*/ 0 h 1385171"/>
              <a:gd name="connsiteX1" fmla="*/ 3474149 w 3703192"/>
              <a:gd name="connsiteY1" fmla="*/ 0 h 1385171"/>
              <a:gd name="connsiteX2" fmla="*/ 3484116 w 3703192"/>
              <a:gd name="connsiteY2" fmla="*/ 558228 h 1385171"/>
              <a:gd name="connsiteX3" fmla="*/ 3703192 w 3703192"/>
              <a:gd name="connsiteY3" fmla="*/ 684128 h 1385171"/>
              <a:gd name="connsiteX4" fmla="*/ 3484588 w 3703192"/>
              <a:gd name="connsiteY4" fmla="*/ 833132 h 1385171"/>
              <a:gd name="connsiteX5" fmla="*/ 3474149 w 3703192"/>
              <a:gd name="connsiteY5" fmla="*/ 1385171 h 1385171"/>
              <a:gd name="connsiteX6" fmla="*/ 0 w 3703192"/>
              <a:gd name="connsiteY6" fmla="*/ 1385171 h 1385171"/>
              <a:gd name="connsiteX7" fmla="*/ 0 w 3703192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529685"/>
              <a:gd name="connsiteY0" fmla="*/ 0 h 1385171"/>
              <a:gd name="connsiteX1" fmla="*/ 3474149 w 3529685"/>
              <a:gd name="connsiteY1" fmla="*/ 0 h 1385171"/>
              <a:gd name="connsiteX2" fmla="*/ 3484116 w 3529685"/>
              <a:gd name="connsiteY2" fmla="*/ 558228 h 1385171"/>
              <a:gd name="connsiteX3" fmla="*/ 3244740 w 3529685"/>
              <a:gd name="connsiteY3" fmla="*/ 690668 h 1385171"/>
              <a:gd name="connsiteX4" fmla="*/ 3484588 w 3529685"/>
              <a:gd name="connsiteY4" fmla="*/ 833132 h 1385171"/>
              <a:gd name="connsiteX5" fmla="*/ 3474149 w 3529685"/>
              <a:gd name="connsiteY5" fmla="*/ 1385171 h 1385171"/>
              <a:gd name="connsiteX6" fmla="*/ 0 w 3529685"/>
              <a:gd name="connsiteY6" fmla="*/ 1385171 h 1385171"/>
              <a:gd name="connsiteX7" fmla="*/ 0 w 3529685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809"/>
              <a:gd name="connsiteY0" fmla="*/ 0 h 1385171"/>
              <a:gd name="connsiteX1" fmla="*/ 3474149 w 3484809"/>
              <a:gd name="connsiteY1" fmla="*/ 0 h 1385171"/>
              <a:gd name="connsiteX2" fmla="*/ 3484116 w 3484809"/>
              <a:gd name="connsiteY2" fmla="*/ 558228 h 1385171"/>
              <a:gd name="connsiteX3" fmla="*/ 3244740 w 3484809"/>
              <a:gd name="connsiteY3" fmla="*/ 690668 h 1385171"/>
              <a:gd name="connsiteX4" fmla="*/ 3484588 w 3484809"/>
              <a:gd name="connsiteY4" fmla="*/ 833132 h 1385171"/>
              <a:gd name="connsiteX5" fmla="*/ 3474149 w 3484809"/>
              <a:gd name="connsiteY5" fmla="*/ 1385171 h 1385171"/>
              <a:gd name="connsiteX6" fmla="*/ 0 w 3484809"/>
              <a:gd name="connsiteY6" fmla="*/ 1385171 h 1385171"/>
              <a:gd name="connsiteX7" fmla="*/ 0 w 3484809"/>
              <a:gd name="connsiteY7" fmla="*/ 0 h 1385171"/>
              <a:gd name="connsiteX0" fmla="*/ 0 w 3484116"/>
              <a:gd name="connsiteY0" fmla="*/ 0 h 1385171"/>
              <a:gd name="connsiteX1" fmla="*/ 3474149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44740 w 3484116"/>
              <a:gd name="connsiteY3" fmla="*/ 690668 h 1385171"/>
              <a:gd name="connsiteX4" fmla="*/ 3476995 w 3484116"/>
              <a:gd name="connsiteY4" fmla="*/ 833132 h 1385171"/>
              <a:gd name="connsiteX5" fmla="*/ 3474149 w 3484116"/>
              <a:gd name="connsiteY5" fmla="*/ 1385171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396890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67126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44740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74149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3132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6530"/>
              <a:gd name="connsiteX1" fmla="*/ 3481173 w 3484116"/>
              <a:gd name="connsiteY1" fmla="*/ 0 h 1396530"/>
              <a:gd name="connsiteX2" fmla="*/ 3484116 w 3484116"/>
              <a:gd name="connsiteY2" fmla="*/ 558228 h 1396530"/>
              <a:gd name="connsiteX3" fmla="*/ 3223669 w 3484116"/>
              <a:gd name="connsiteY3" fmla="*/ 690668 h 1396530"/>
              <a:gd name="connsiteX4" fmla="*/ 3476995 w 3484116"/>
              <a:gd name="connsiteY4" fmla="*/ 838811 h 1396530"/>
              <a:gd name="connsiteX5" fmla="*/ 3481172 w 3484116"/>
              <a:gd name="connsiteY5" fmla="*/ 1396530 h 1396530"/>
              <a:gd name="connsiteX6" fmla="*/ 0 w 3484116"/>
              <a:gd name="connsiteY6" fmla="*/ 1385171 h 1396530"/>
              <a:gd name="connsiteX7" fmla="*/ 0 w 3484116"/>
              <a:gd name="connsiteY7" fmla="*/ 0 h 1396530"/>
              <a:gd name="connsiteX0" fmla="*/ 0 w 3484116"/>
              <a:gd name="connsiteY0" fmla="*/ 0 h 1390850"/>
              <a:gd name="connsiteX1" fmla="*/ 3481173 w 3484116"/>
              <a:gd name="connsiteY1" fmla="*/ 0 h 1390850"/>
              <a:gd name="connsiteX2" fmla="*/ 3484116 w 3484116"/>
              <a:gd name="connsiteY2" fmla="*/ 558228 h 1390850"/>
              <a:gd name="connsiteX3" fmla="*/ 3223669 w 3484116"/>
              <a:gd name="connsiteY3" fmla="*/ 690668 h 1390850"/>
              <a:gd name="connsiteX4" fmla="*/ 3476995 w 3484116"/>
              <a:gd name="connsiteY4" fmla="*/ 838811 h 1390850"/>
              <a:gd name="connsiteX5" fmla="*/ 3481172 w 3484116"/>
              <a:gd name="connsiteY5" fmla="*/ 1390850 h 1390850"/>
              <a:gd name="connsiteX6" fmla="*/ 0 w 3484116"/>
              <a:gd name="connsiteY6" fmla="*/ 1385171 h 1390850"/>
              <a:gd name="connsiteX7" fmla="*/ 0 w 3484116"/>
              <a:gd name="connsiteY7" fmla="*/ 0 h 1390850"/>
              <a:gd name="connsiteX0" fmla="*/ 0 w 3484116"/>
              <a:gd name="connsiteY0" fmla="*/ 0 h 1385171"/>
              <a:gd name="connsiteX1" fmla="*/ 3481173 w 3484116"/>
              <a:gd name="connsiteY1" fmla="*/ 0 h 1385171"/>
              <a:gd name="connsiteX2" fmla="*/ 3484116 w 3484116"/>
              <a:gd name="connsiteY2" fmla="*/ 558228 h 1385171"/>
              <a:gd name="connsiteX3" fmla="*/ 3223669 w 3484116"/>
              <a:gd name="connsiteY3" fmla="*/ 690668 h 1385171"/>
              <a:gd name="connsiteX4" fmla="*/ 3476995 w 3484116"/>
              <a:gd name="connsiteY4" fmla="*/ 838811 h 1385171"/>
              <a:gd name="connsiteX5" fmla="*/ 3481172 w 3484116"/>
              <a:gd name="connsiteY5" fmla="*/ 1385170 h 1385171"/>
              <a:gd name="connsiteX6" fmla="*/ 0 w 3484116"/>
              <a:gd name="connsiteY6" fmla="*/ 1385171 h 1385171"/>
              <a:gd name="connsiteX7" fmla="*/ 0 w 3484116"/>
              <a:gd name="connsiteY7" fmla="*/ 0 h 138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4116" h="1385171">
                <a:moveTo>
                  <a:pt x="0" y="0"/>
                </a:moveTo>
                <a:lnTo>
                  <a:pt x="3481173" y="0"/>
                </a:lnTo>
                <a:cubicBezTo>
                  <a:pt x="3481478" y="140809"/>
                  <a:pt x="3483811" y="417419"/>
                  <a:pt x="3484116" y="558228"/>
                </a:cubicBezTo>
                <a:cubicBezTo>
                  <a:pt x="3241294" y="690823"/>
                  <a:pt x="3463042" y="555927"/>
                  <a:pt x="3223669" y="690668"/>
                </a:cubicBezTo>
                <a:cubicBezTo>
                  <a:pt x="3461864" y="833385"/>
                  <a:pt x="3241765" y="697687"/>
                  <a:pt x="3476995" y="838811"/>
                </a:cubicBezTo>
                <a:cubicBezTo>
                  <a:pt x="3478430" y="953231"/>
                  <a:pt x="3487262" y="853238"/>
                  <a:pt x="3481172" y="1385170"/>
                </a:cubicBezTo>
                <a:lnTo>
                  <a:pt x="0" y="138517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자유형: 도형 22">
            <a:extLst>
              <a:ext uri="{FF2B5EF4-FFF2-40B4-BE49-F238E27FC236}">
                <a16:creationId xmlns:a16="http://schemas.microsoft.com/office/drawing/2014/main" id="{3F52A6B3-42BE-4E2C-864F-4B3C4819524C}"/>
              </a:ext>
            </a:extLst>
          </p:cNvPr>
          <p:cNvSpPr/>
          <p:nvPr/>
        </p:nvSpPr>
        <p:spPr>
          <a:xfrm>
            <a:off x="1089344" y="2838767"/>
            <a:ext cx="4053416" cy="3186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22" name="자유형: 도형 23">
            <a:extLst>
              <a:ext uri="{FF2B5EF4-FFF2-40B4-BE49-F238E27FC236}">
                <a16:creationId xmlns:a16="http://schemas.microsoft.com/office/drawing/2014/main" id="{45949401-E889-46F8-B56F-6D2C1A69C625}"/>
              </a:ext>
            </a:extLst>
          </p:cNvPr>
          <p:cNvSpPr/>
          <p:nvPr/>
        </p:nvSpPr>
        <p:spPr>
          <a:xfrm>
            <a:off x="1089344" y="6039856"/>
            <a:ext cx="4053416" cy="3186000"/>
          </a:xfrm>
          <a:custGeom>
            <a:avLst/>
            <a:gdLst>
              <a:gd name="connsiteX0" fmla="*/ 0 w 2702277"/>
              <a:gd name="connsiteY0" fmla="*/ 0 h 2124000"/>
              <a:gd name="connsiteX1" fmla="*/ 2340000 w 2702277"/>
              <a:gd name="connsiteY1" fmla="*/ 0 h 2124000"/>
              <a:gd name="connsiteX2" fmla="*/ 2340000 w 2702277"/>
              <a:gd name="connsiteY2" fmla="*/ 851880 h 2124000"/>
              <a:gd name="connsiteX3" fmla="*/ 2702277 w 2702277"/>
              <a:gd name="connsiteY3" fmla="*/ 1062001 h 2124000"/>
              <a:gd name="connsiteX4" fmla="*/ 2340000 w 2702277"/>
              <a:gd name="connsiteY4" fmla="*/ 1272121 h 2124000"/>
              <a:gd name="connsiteX5" fmla="*/ 2340000 w 2702277"/>
              <a:gd name="connsiteY5" fmla="*/ 2124000 h 2124000"/>
              <a:gd name="connsiteX6" fmla="*/ 0 w 2702277"/>
              <a:gd name="connsiteY6" fmla="*/ 212400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2277" h="2124000">
                <a:moveTo>
                  <a:pt x="0" y="0"/>
                </a:moveTo>
                <a:lnTo>
                  <a:pt x="2340000" y="0"/>
                </a:lnTo>
                <a:lnTo>
                  <a:pt x="2340000" y="851880"/>
                </a:lnTo>
                <a:lnTo>
                  <a:pt x="2702277" y="1062001"/>
                </a:lnTo>
                <a:lnTo>
                  <a:pt x="2340000" y="1272121"/>
                </a:lnTo>
                <a:lnTo>
                  <a:pt x="2340000" y="2124000"/>
                </a:lnTo>
                <a:lnTo>
                  <a:pt x="0" y="21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0749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498724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856564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5294" y="185217"/>
            <a:ext cx="17359796" cy="10863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1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31016" y="1697387"/>
            <a:ext cx="5341151" cy="8103842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/>
          </a:p>
        </p:txBody>
      </p:sp>
      <p:sp>
        <p:nvSpPr>
          <p:cNvPr id="4" name="Rounded Rectangle 3"/>
          <p:cNvSpPr/>
          <p:nvPr/>
        </p:nvSpPr>
        <p:spPr>
          <a:xfrm>
            <a:off x="797900" y="2021250"/>
            <a:ext cx="230802" cy="75228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/>
        </p:nvSpPr>
        <p:spPr>
          <a:xfrm rot="5400000">
            <a:off x="4585766" y="1914980"/>
            <a:ext cx="1028774" cy="1027722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27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/>
        </p:nvSpPr>
        <p:spPr>
          <a:xfrm>
            <a:off x="1067556" y="2478906"/>
            <a:ext cx="3348372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/>
        </p:nvSpPr>
        <p:spPr>
          <a:xfrm>
            <a:off x="1067556" y="3214280"/>
            <a:ext cx="33483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21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/>
        </p:nvSpPr>
        <p:spPr>
          <a:xfrm>
            <a:off x="1081844" y="8735741"/>
            <a:ext cx="3348000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2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/>
        </p:nvSpPr>
        <p:spPr>
          <a:xfrm>
            <a:off x="1081844" y="6698570"/>
            <a:ext cx="407594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42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21767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716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" y="3146158"/>
            <a:ext cx="16764001" cy="3207305"/>
            <a:chOff x="0" y="131233"/>
            <a:chExt cx="10558312" cy="4276407"/>
          </a:xfrm>
        </p:grpSpPr>
        <p:sp>
          <p:nvSpPr>
            <p:cNvPr id="3" name="TextBox 3"/>
            <p:cNvSpPr txBox="1"/>
            <p:nvPr/>
          </p:nvSpPr>
          <p:spPr>
            <a:xfrm>
              <a:off x="0" y="131233"/>
              <a:ext cx="10558312" cy="2693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400"/>
                </a:lnSpc>
              </a:pPr>
              <a:r>
                <a:rPr lang="en-US" sz="14000" spc="-140">
                  <a:solidFill>
                    <a:srgbClr val="3884FD"/>
                  </a:solidFill>
                  <a:latin typeface="Nunito Bold"/>
                </a:rPr>
                <a:t>Mock Project - MCU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25320"/>
              <a:ext cx="8542634" cy="982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30"/>
                </a:lnSpc>
              </a:pPr>
              <a:r>
                <a:rPr lang="en-US" sz="5400" b="1">
                  <a:ln w="0"/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Nunito"/>
                </a:rPr>
                <a:t>Team 2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13157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vi-VN" sz="8499" spc="-84">
                <a:solidFill>
                  <a:srgbClr val="243762"/>
                </a:solidFill>
                <a:latin typeface="Nunito Bold"/>
              </a:rPr>
              <a:t>Coding Structure</a:t>
            </a:r>
            <a:endParaRPr lang="en-US" sz="8499" spc="-84">
              <a:solidFill>
                <a:srgbClr val="243762"/>
              </a:solidFill>
              <a:latin typeface="Nunito 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1D88C7-FF52-9E4C-461C-105D56341E3F}"/>
              </a:ext>
            </a:extLst>
          </p:cNvPr>
          <p:cNvSpPr/>
          <p:nvPr/>
        </p:nvSpPr>
        <p:spPr>
          <a:xfrm>
            <a:off x="4800600" y="3314700"/>
            <a:ext cx="8229600" cy="1981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>
                <a:solidFill>
                  <a:schemeClr val="bg1"/>
                </a:solidFill>
                <a:latin typeface="Nunito Sans Bold"/>
              </a:rPr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626561-427C-86F7-37CF-0B81AA0E65CD}"/>
              </a:ext>
            </a:extLst>
          </p:cNvPr>
          <p:cNvSpPr/>
          <p:nvPr/>
        </p:nvSpPr>
        <p:spPr>
          <a:xfrm>
            <a:off x="4800600" y="5295900"/>
            <a:ext cx="8229600" cy="198120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>
                <a:solidFill>
                  <a:schemeClr val="bg1"/>
                </a:solidFill>
                <a:latin typeface="Nunito Sans Bold"/>
              </a:rPr>
              <a:t>Middleware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9F59B-E014-71B6-8A21-B9CFBEC284C2}"/>
              </a:ext>
            </a:extLst>
          </p:cNvPr>
          <p:cNvSpPr/>
          <p:nvPr/>
        </p:nvSpPr>
        <p:spPr>
          <a:xfrm>
            <a:off x="4800600" y="7277100"/>
            <a:ext cx="8229600" cy="198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>
                <a:solidFill>
                  <a:schemeClr val="bg1"/>
                </a:solidFill>
                <a:latin typeface="Nunito Sans Bold"/>
              </a:rPr>
              <a:t>Driver</a:t>
            </a:r>
          </a:p>
        </p:txBody>
      </p:sp>
    </p:spTree>
    <p:extLst>
      <p:ext uri="{BB962C8B-B14F-4D97-AF65-F5344CB8AC3E}">
        <p14:creationId xmlns:p14="http://schemas.microsoft.com/office/powerpoint/2010/main" val="302354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13157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vi-VN" sz="8499" spc="-84">
                <a:solidFill>
                  <a:srgbClr val="243762"/>
                </a:solidFill>
                <a:latin typeface="Nunito Bold"/>
              </a:rPr>
              <a:t>Bootloader</a:t>
            </a:r>
            <a:endParaRPr lang="en-US" sz="8499" spc="-84">
              <a:solidFill>
                <a:srgbClr val="243762"/>
              </a:solidFill>
              <a:latin typeface="Nuni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932" y="2916272"/>
            <a:ext cx="7944583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vi-VN" sz="3200">
                <a:solidFill>
                  <a:srgbClr val="3884FD"/>
                </a:solidFill>
                <a:latin typeface="Nunito Sans Bold"/>
              </a:rPr>
              <a:t>Write firmwares into the memory</a:t>
            </a:r>
            <a:endParaRPr lang="en-US" sz="3200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C648585-E506-D4EC-3DED-FE82737EABF7}"/>
              </a:ext>
            </a:extLst>
          </p:cNvPr>
          <p:cNvSpPr txBox="1"/>
          <p:nvPr/>
        </p:nvSpPr>
        <p:spPr>
          <a:xfrm>
            <a:off x="1053359" y="3779941"/>
            <a:ext cx="9596339" cy="1361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</a:pPr>
            <a:r>
              <a:rPr lang="vi-VN" sz="2400">
                <a:solidFill>
                  <a:srgbClr val="243762"/>
                </a:solidFill>
                <a:latin typeface="Nunito"/>
              </a:rPr>
              <a:t>After reset, PC jumps to </a:t>
            </a:r>
            <a:r>
              <a:rPr lang="en-US" sz="2400" u="none">
                <a:solidFill>
                  <a:srgbClr val="243762"/>
                </a:solidFill>
                <a:latin typeface="Nunito"/>
              </a:rPr>
              <a:t>Bootloader Firmware</a:t>
            </a:r>
            <a:endParaRPr lang="vi-VN" sz="2400" u="none">
              <a:solidFill>
                <a:srgbClr val="243762"/>
              </a:solidFill>
              <a:latin typeface="Nunito"/>
            </a:endParaRPr>
          </a:p>
          <a:p>
            <a:pPr marL="0" lvl="0" indent="0">
              <a:lnSpc>
                <a:spcPts val="3600"/>
              </a:lnSpc>
            </a:pPr>
            <a:r>
              <a:rPr lang="vi-VN" sz="2400">
                <a:solidFill>
                  <a:srgbClr val="243762"/>
                </a:solidFill>
                <a:latin typeface="Nunito"/>
              </a:rPr>
              <a:t>+ Press Button SW1, the program jumps to </a:t>
            </a:r>
            <a:r>
              <a:rPr lang="en-US" sz="2400">
                <a:solidFill>
                  <a:srgbClr val="243762"/>
                </a:solidFill>
                <a:latin typeface="Nunito"/>
              </a:rPr>
              <a:t>Main</a:t>
            </a:r>
            <a:r>
              <a:rPr lang="vi-VN" sz="2400">
                <a:solidFill>
                  <a:srgbClr val="243762"/>
                </a:solidFill>
                <a:latin typeface="Nunito"/>
              </a:rPr>
              <a:t> Application</a:t>
            </a:r>
            <a:endParaRPr lang="en-US" sz="2400" u="none">
              <a:solidFill>
                <a:srgbClr val="243762"/>
              </a:solidFill>
              <a:latin typeface="Nunito"/>
            </a:endParaRPr>
          </a:p>
          <a:p>
            <a:pPr marL="0" lvl="0" indent="0">
              <a:lnSpc>
                <a:spcPts val="3600"/>
              </a:lnSpc>
            </a:pPr>
            <a:r>
              <a:rPr lang="vi-VN" sz="2400" u="none">
                <a:solidFill>
                  <a:srgbClr val="243762"/>
                </a:solidFill>
                <a:latin typeface="Nunito"/>
              </a:rPr>
              <a:t>+ Press</a:t>
            </a:r>
            <a:r>
              <a:rPr lang="vi-VN" sz="2400">
                <a:solidFill>
                  <a:srgbClr val="243762"/>
                </a:solidFill>
                <a:latin typeface="Nunito"/>
              </a:rPr>
              <a:t> Button SW2</a:t>
            </a:r>
            <a:r>
              <a:rPr lang="vi-VN" sz="2400" u="none">
                <a:solidFill>
                  <a:srgbClr val="243762"/>
                </a:solidFill>
                <a:latin typeface="Nunito"/>
              </a:rPr>
              <a:t>, the program jumps to </a:t>
            </a:r>
            <a:r>
              <a:rPr lang="vi-VN" sz="2400">
                <a:solidFill>
                  <a:srgbClr val="243762"/>
                </a:solidFill>
                <a:latin typeface="Nunito"/>
              </a:rPr>
              <a:t>Backup</a:t>
            </a:r>
            <a:r>
              <a:rPr lang="vi-VN" sz="2400" u="none">
                <a:solidFill>
                  <a:srgbClr val="243762"/>
                </a:solidFill>
                <a:latin typeface="Nunito"/>
              </a:rPr>
              <a:t> Application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C57D7-B1FF-D8E2-994D-24C7F7521542}"/>
              </a:ext>
            </a:extLst>
          </p:cNvPr>
          <p:cNvSpPr/>
          <p:nvPr/>
        </p:nvSpPr>
        <p:spPr>
          <a:xfrm>
            <a:off x="14694848" y="4795422"/>
            <a:ext cx="2564452" cy="1660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44835-25EF-457F-8BEA-3B41FE79940D}"/>
              </a:ext>
            </a:extLst>
          </p:cNvPr>
          <p:cNvSpPr/>
          <p:nvPr/>
        </p:nvSpPr>
        <p:spPr>
          <a:xfrm>
            <a:off x="14694848" y="3854470"/>
            <a:ext cx="2564452" cy="915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Backup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30B3E-29BD-4BFC-7F59-B68A4F1D67DF}"/>
              </a:ext>
            </a:extLst>
          </p:cNvPr>
          <p:cNvSpPr/>
          <p:nvPr/>
        </p:nvSpPr>
        <p:spPr>
          <a:xfrm>
            <a:off x="14694848" y="6455546"/>
            <a:ext cx="2564452" cy="9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Main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7010635-DB7E-8D01-C553-9F5B6F26DBF1}"/>
              </a:ext>
            </a:extLst>
          </p:cNvPr>
          <p:cNvSpPr/>
          <p:nvPr/>
        </p:nvSpPr>
        <p:spPr>
          <a:xfrm>
            <a:off x="14694848" y="2168946"/>
            <a:ext cx="2564452" cy="16601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FD99B8-240E-9C67-44DB-C4D47911BE04}"/>
              </a:ext>
            </a:extLst>
          </p:cNvPr>
          <p:cNvSpPr/>
          <p:nvPr/>
        </p:nvSpPr>
        <p:spPr>
          <a:xfrm>
            <a:off x="14694848" y="7377098"/>
            <a:ext cx="2564452" cy="921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E4A2E4-48E5-E12C-403D-107029F61CB4}"/>
              </a:ext>
            </a:extLst>
          </p:cNvPr>
          <p:cNvSpPr/>
          <p:nvPr/>
        </p:nvSpPr>
        <p:spPr>
          <a:xfrm>
            <a:off x="14694848" y="8298648"/>
            <a:ext cx="2564452" cy="9215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Bootloader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9BA77075-CFBB-0A58-B6BF-6EF4FC19CF19}"/>
              </a:ext>
            </a:extLst>
          </p:cNvPr>
          <p:cNvSpPr txBox="1"/>
          <p:nvPr/>
        </p:nvSpPr>
        <p:spPr>
          <a:xfrm>
            <a:off x="12344400" y="8887773"/>
            <a:ext cx="2350448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</a:pPr>
            <a:r>
              <a:rPr lang="en-US" sz="2800">
                <a:solidFill>
                  <a:srgbClr val="243762"/>
                </a:solidFill>
                <a:latin typeface="Nunito Sans Bold" panose="020B0604020202020204" charset="0"/>
              </a:rPr>
              <a:t>0x0000.0000</a:t>
            </a:r>
            <a:endParaRPr lang="vi-VN" sz="2800" u="none">
              <a:solidFill>
                <a:srgbClr val="243762"/>
              </a:solidFill>
              <a:latin typeface="Nunito Sans Bold" panose="020B0604020202020204" charset="0"/>
            </a:endParaRP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22187D78-19FB-8B7A-2719-40FF372EC275}"/>
              </a:ext>
            </a:extLst>
          </p:cNvPr>
          <p:cNvSpPr txBox="1"/>
          <p:nvPr/>
        </p:nvSpPr>
        <p:spPr>
          <a:xfrm>
            <a:off x="12344400" y="4467436"/>
            <a:ext cx="2285393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800" u="none">
                <a:solidFill>
                  <a:srgbClr val="243762"/>
                </a:solidFill>
                <a:latin typeface="Nunito Sans Bold" panose="020B0604020202020204" charset="0"/>
              </a:rPr>
              <a:t>0x0003.E.800</a:t>
            </a:r>
            <a:endParaRPr lang="vi-VN" sz="2800" u="none">
              <a:solidFill>
                <a:srgbClr val="243762"/>
              </a:solidFill>
              <a:latin typeface="Nunito Sans Bold" panose="020B0604020202020204" charset="0"/>
            </a:endParaRPr>
          </a:p>
        </p:txBody>
      </p:sp>
      <p:sp>
        <p:nvSpPr>
          <p:cNvPr id="28" name="TextBox 5">
            <a:extLst>
              <a:ext uri="{FF2B5EF4-FFF2-40B4-BE49-F238E27FC236}">
                <a16:creationId xmlns:a16="http://schemas.microsoft.com/office/drawing/2014/main" id="{164F2ADB-C272-6313-3A31-0CCB88F6EB8A}"/>
              </a:ext>
            </a:extLst>
          </p:cNvPr>
          <p:cNvSpPr txBox="1"/>
          <p:nvPr/>
        </p:nvSpPr>
        <p:spPr>
          <a:xfrm>
            <a:off x="12344400" y="7132091"/>
            <a:ext cx="2285392" cy="453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2800">
                <a:solidFill>
                  <a:srgbClr val="243762"/>
                </a:solidFill>
                <a:latin typeface="Nunito Sans Bold" panose="020B0604020202020204" charset="0"/>
              </a:rPr>
              <a:t>0x0003.B000</a:t>
            </a:r>
            <a:endParaRPr lang="vi-VN" sz="2800" u="none">
              <a:solidFill>
                <a:srgbClr val="243762"/>
              </a:solidFill>
              <a:latin typeface="Nunito Sans Bold" panose="020B06040202020202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C94B4F-2979-77A3-F6A4-59B12447B82C}"/>
              </a:ext>
            </a:extLst>
          </p:cNvPr>
          <p:cNvSpPr/>
          <p:nvPr/>
        </p:nvSpPr>
        <p:spPr>
          <a:xfrm>
            <a:off x="8222554" y="8081513"/>
            <a:ext cx="2564452" cy="1057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Backup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41A467-610F-EF82-660A-C16A86E5B349}"/>
              </a:ext>
            </a:extLst>
          </p:cNvPr>
          <p:cNvSpPr/>
          <p:nvPr/>
        </p:nvSpPr>
        <p:spPr>
          <a:xfrm>
            <a:off x="1040183" y="8004754"/>
            <a:ext cx="1752600" cy="12154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Bootloader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4F593A-F2A9-8CC7-6B53-9184D7E47FC3}"/>
              </a:ext>
            </a:extLst>
          </p:cNvPr>
          <p:cNvSpPr/>
          <p:nvPr/>
        </p:nvSpPr>
        <p:spPr>
          <a:xfrm>
            <a:off x="8222554" y="6187385"/>
            <a:ext cx="2564452" cy="1057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Main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E71121-1913-D7E0-7265-DAE886B4FE37}"/>
              </a:ext>
            </a:extLst>
          </p:cNvPr>
          <p:cNvCxnSpPr>
            <a:cxnSpLocks/>
            <a:stCxn id="96" idx="2"/>
            <a:endCxn id="31" idx="0"/>
          </p:cNvCxnSpPr>
          <p:nvPr/>
        </p:nvCxnSpPr>
        <p:spPr>
          <a:xfrm>
            <a:off x="1916483" y="7475796"/>
            <a:ext cx="0" cy="52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4838480-410C-A20D-65CA-C61A96E7B0D3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2792783" y="6716345"/>
            <a:ext cx="5429771" cy="1896132"/>
          </a:xfrm>
          <a:prstGeom prst="bentConnector3">
            <a:avLst>
              <a:gd name="adj1" fmla="val 262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3E3523D-F5B7-8AF4-2C42-8CFCD3BBC3C6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2792783" y="8610473"/>
            <a:ext cx="5429771" cy="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EDF6C75-BA0A-D0CF-2142-559601E96057}"/>
              </a:ext>
            </a:extLst>
          </p:cNvPr>
          <p:cNvSpPr/>
          <p:nvPr/>
        </p:nvSpPr>
        <p:spPr>
          <a:xfrm>
            <a:off x="1040183" y="6934155"/>
            <a:ext cx="1752600" cy="541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Reset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EF1F9D-2758-A06E-E218-DDF0B8163084}"/>
              </a:ext>
            </a:extLst>
          </p:cNvPr>
          <p:cNvSpPr/>
          <p:nvPr/>
        </p:nvSpPr>
        <p:spPr>
          <a:xfrm>
            <a:off x="4933950" y="6455546"/>
            <a:ext cx="1752600" cy="541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Click SW1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0059A4-1584-5BD1-8FE8-4333D1D69E42}"/>
              </a:ext>
            </a:extLst>
          </p:cNvPr>
          <p:cNvSpPr/>
          <p:nvPr/>
        </p:nvSpPr>
        <p:spPr>
          <a:xfrm>
            <a:off x="4906736" y="8341655"/>
            <a:ext cx="1752600" cy="5416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b="1">
                <a:solidFill>
                  <a:schemeClr val="tx1"/>
                </a:solidFill>
                <a:latin typeface="Nunito Sans Bold" panose="020B0604020202020204" charset="0"/>
                <a:cs typeface="Arial" panose="020B0604020202020204" pitchFamily="34" charset="0"/>
              </a:rPr>
              <a:t>Click SW2</a:t>
            </a:r>
            <a:endParaRPr lang="en-US" sz="2400" b="1" dirty="0">
              <a:solidFill>
                <a:schemeClr val="tx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86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13157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vi-VN" sz="8499" spc="-84">
                <a:solidFill>
                  <a:srgbClr val="243762"/>
                </a:solidFill>
                <a:latin typeface="Nunito Bold"/>
              </a:rPr>
              <a:t>Bootloader</a:t>
            </a:r>
            <a:endParaRPr lang="en-US" sz="8499" spc="-84">
              <a:solidFill>
                <a:srgbClr val="243762"/>
              </a:solidFill>
              <a:latin typeface="Nuni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932" y="2916272"/>
            <a:ext cx="7944583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How to build a Boatloader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559E2-EB04-66E2-63C5-E7ED7DCF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754119"/>
            <a:ext cx="4248220" cy="8296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9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55829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vi-VN" sz="8499" spc="-84">
                <a:solidFill>
                  <a:srgbClr val="243762"/>
                </a:solidFill>
                <a:latin typeface="Nunito Bold"/>
              </a:rPr>
              <a:t>Firmware 1 – Main</a:t>
            </a:r>
            <a:r>
              <a:rPr lang="en-US" sz="8499" spc="-84">
                <a:solidFill>
                  <a:srgbClr val="243762"/>
                </a:solidFill>
                <a:latin typeface="Nunito Bold"/>
              </a:rPr>
              <a:t> Application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8932" y="2916272"/>
            <a:ext cx="7944583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vi-VN" sz="3200">
                <a:solidFill>
                  <a:srgbClr val="3884FD"/>
                </a:solidFill>
                <a:latin typeface="Nunito Sans Bold"/>
              </a:rPr>
              <a:t>Blink Led by using Button (External Interrupt)</a:t>
            </a:r>
            <a:endParaRPr lang="en-US" sz="3200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CC648585-E506-D4EC-3DED-FE82737EABF7}"/>
              </a:ext>
            </a:extLst>
          </p:cNvPr>
          <p:cNvSpPr txBox="1"/>
          <p:nvPr/>
        </p:nvSpPr>
        <p:spPr>
          <a:xfrm>
            <a:off x="1065262" y="4175148"/>
            <a:ext cx="10104144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</a:pPr>
            <a:r>
              <a:rPr lang="vi-VN" sz="2400">
                <a:solidFill>
                  <a:srgbClr val="243762"/>
                </a:solidFill>
                <a:latin typeface="Nunito"/>
              </a:rPr>
              <a:t>Press Button SW1:  Both LED1 and LED2 blink with the cycle T = 200ms</a:t>
            </a:r>
            <a:endParaRPr lang="en-US" sz="2400">
              <a:solidFill>
                <a:srgbClr val="243762"/>
              </a:solidFill>
              <a:latin typeface="Nunito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4CF43113-92A4-A7F2-B2FE-D9833F7B8673}"/>
              </a:ext>
            </a:extLst>
          </p:cNvPr>
          <p:cNvSpPr txBox="1"/>
          <p:nvPr/>
        </p:nvSpPr>
        <p:spPr>
          <a:xfrm>
            <a:off x="1065261" y="4986265"/>
            <a:ext cx="10104144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</a:pPr>
            <a:r>
              <a:rPr lang="vi-VN" sz="2400" u="none">
                <a:solidFill>
                  <a:srgbClr val="243762"/>
                </a:solidFill>
                <a:latin typeface="Nunito"/>
              </a:rPr>
              <a:t>Press Button SW2:  LED1 and LED2 blink one after another with the cycle T = </a:t>
            </a:r>
            <a:r>
              <a:rPr lang="en-US" sz="2400" u="none">
                <a:solidFill>
                  <a:srgbClr val="243762"/>
                </a:solidFill>
                <a:latin typeface="Nunito"/>
              </a:rPr>
              <a:t>1</a:t>
            </a:r>
            <a:r>
              <a:rPr lang="vi-VN" sz="2400" u="none">
                <a:solidFill>
                  <a:srgbClr val="243762"/>
                </a:solidFill>
                <a:latin typeface="Nunito"/>
              </a:rPr>
              <a:t>00ms</a:t>
            </a:r>
            <a:endParaRPr lang="en-US" sz="2400" u="none">
              <a:solidFill>
                <a:srgbClr val="243762"/>
              </a:solidFill>
              <a:latin typeface="Nunito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E4BE8B-8B42-2E8C-FEE4-B56EC29B3B6C}"/>
              </a:ext>
            </a:extLst>
          </p:cNvPr>
          <p:cNvSpPr/>
          <p:nvPr/>
        </p:nvSpPr>
        <p:spPr>
          <a:xfrm>
            <a:off x="4722861" y="6602773"/>
            <a:ext cx="2564452" cy="1660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KL46 MCU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769678-F6AC-438B-0D76-49D300044BBC}"/>
              </a:ext>
            </a:extLst>
          </p:cNvPr>
          <p:cNvSpPr/>
          <p:nvPr/>
        </p:nvSpPr>
        <p:spPr>
          <a:xfrm>
            <a:off x="1065261" y="6602773"/>
            <a:ext cx="2564452" cy="166012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Button</a:t>
            </a:r>
            <a:endParaRPr lang="en-US" sz="2400" b="1" dirty="0">
              <a:solidFill>
                <a:schemeClr val="bg1"/>
              </a:solidFill>
              <a:latin typeface="Nunito Sans Bold" panose="020B060402020202020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3F268-70B3-1697-CD06-1A5E63A27FAC}"/>
              </a:ext>
            </a:extLst>
          </p:cNvPr>
          <p:cNvSpPr/>
          <p:nvPr/>
        </p:nvSpPr>
        <p:spPr>
          <a:xfrm>
            <a:off x="8380461" y="7623519"/>
            <a:ext cx="2564452" cy="63937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LED2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66BBF-F381-7A2E-3F9A-0CABCCA8156B}"/>
              </a:ext>
            </a:extLst>
          </p:cNvPr>
          <p:cNvSpPr/>
          <p:nvPr/>
        </p:nvSpPr>
        <p:spPr>
          <a:xfrm>
            <a:off x="8380461" y="6602773"/>
            <a:ext cx="2564452" cy="63937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LED1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5F5E1E-DDBE-205E-F395-5FE1D2392757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>
            <a:off x="3629713" y="7432835"/>
            <a:ext cx="109314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DA126F3-80C9-5ED0-9DF0-AB81B92EFB4E}"/>
              </a:ext>
            </a:extLst>
          </p:cNvPr>
          <p:cNvCxnSpPr>
            <a:stCxn id="21" idx="3"/>
            <a:endCxn id="24" idx="1"/>
          </p:cNvCxnSpPr>
          <p:nvPr/>
        </p:nvCxnSpPr>
        <p:spPr>
          <a:xfrm flipV="1">
            <a:off x="7287313" y="6922462"/>
            <a:ext cx="1093148" cy="51037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47AFC05-04F2-DA39-88E9-9B867FD51179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>
            <a:off x="7287313" y="7432835"/>
            <a:ext cx="1093148" cy="51037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7C5A9B41-59E0-8AEB-2B3E-90BC6FBEA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0689" y="3772571"/>
            <a:ext cx="6454645" cy="29878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471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2B88F866-BAA9-397A-A62C-6080E7C584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1"/>
          <a:stretch/>
        </p:blipFill>
        <p:spPr>
          <a:xfrm>
            <a:off x="8123897" y="2583615"/>
            <a:ext cx="8023072" cy="534118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" y="1276350"/>
            <a:ext cx="113157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vi-VN" sz="8499" spc="-84">
                <a:solidFill>
                  <a:srgbClr val="243762"/>
                </a:solidFill>
                <a:latin typeface="Nunito Bold"/>
              </a:rPr>
              <a:t>Firmware 2 - Backup</a:t>
            </a:r>
            <a:endParaRPr lang="en-US" sz="8499" spc="-84">
              <a:solidFill>
                <a:srgbClr val="243762"/>
              </a:solidFill>
              <a:latin typeface="Nunit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932" y="2916272"/>
            <a:ext cx="7944583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vi-VN" sz="3200">
                <a:solidFill>
                  <a:srgbClr val="3884FD"/>
                </a:solidFill>
                <a:latin typeface="Nunito Sans Bold"/>
              </a:rPr>
              <a:t>Read Light Sensor by using ADC</a:t>
            </a:r>
            <a:endParaRPr lang="en-US" sz="3200">
              <a:solidFill>
                <a:srgbClr val="3884FD"/>
              </a:solidFill>
              <a:latin typeface="Nunito Sans 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0C57D7-B1FF-D8E2-994D-24C7F7521542}"/>
              </a:ext>
            </a:extLst>
          </p:cNvPr>
          <p:cNvSpPr/>
          <p:nvPr/>
        </p:nvSpPr>
        <p:spPr>
          <a:xfrm>
            <a:off x="4724400" y="6079770"/>
            <a:ext cx="2564452" cy="166012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KL46 MCU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92051-CE3E-C338-2C77-49D13F2B59A6}"/>
              </a:ext>
            </a:extLst>
          </p:cNvPr>
          <p:cNvSpPr/>
          <p:nvPr/>
        </p:nvSpPr>
        <p:spPr>
          <a:xfrm>
            <a:off x="1066800" y="6079770"/>
            <a:ext cx="1524000" cy="16601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F44835-25EF-457F-8BEA-3B41FE79940D}"/>
              </a:ext>
            </a:extLst>
          </p:cNvPr>
          <p:cNvSpPr/>
          <p:nvPr/>
        </p:nvSpPr>
        <p:spPr>
          <a:xfrm>
            <a:off x="8382000" y="6079770"/>
            <a:ext cx="2564452" cy="16601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Nunito Sans Bold" panose="020B0604020202020204" charset="0"/>
                <a:cs typeface="Arial" panose="020B0604020202020204" pitchFamily="34" charset="0"/>
              </a:rPr>
              <a:t>Light Sensor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5B67F-C7B1-D94B-D89D-88701B153CCC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590800" y="6909832"/>
            <a:ext cx="2133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F77414-3837-6809-A721-08C46FBA151E}"/>
              </a:ext>
            </a:extLst>
          </p:cNvPr>
          <p:cNvSpPr txBox="1"/>
          <p:nvPr/>
        </p:nvSpPr>
        <p:spPr>
          <a:xfrm>
            <a:off x="3142245" y="652004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u="none">
                <a:solidFill>
                  <a:srgbClr val="243762"/>
                </a:solidFill>
                <a:latin typeface="Nunito Sans Bold" panose="020B0604020202020204" charset="0"/>
              </a:rPr>
              <a:t>0x55</a:t>
            </a:r>
            <a:endParaRPr lang="en-US" sz="2400">
              <a:latin typeface="Nunito Sans Bold" panose="020B060402020202020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E26074E-7C9E-81FA-B066-9D251E317BEC}"/>
              </a:ext>
            </a:extLst>
          </p:cNvPr>
          <p:cNvCxnSpPr>
            <a:cxnSpLocks/>
            <a:stCxn id="3" idx="2"/>
            <a:endCxn id="5" idx="2"/>
          </p:cNvCxnSpPr>
          <p:nvPr/>
        </p:nvCxnSpPr>
        <p:spPr>
          <a:xfrm rot="5400000">
            <a:off x="3917713" y="5650981"/>
            <a:ext cx="12700" cy="4177826"/>
          </a:xfrm>
          <a:prstGeom prst="bentConnector3">
            <a:avLst>
              <a:gd name="adj1" fmla="val 86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3A9ACC0-07E6-D300-B484-FE51DD7C65F1}"/>
              </a:ext>
            </a:extLst>
          </p:cNvPr>
          <p:cNvSpPr txBox="1"/>
          <p:nvPr/>
        </p:nvSpPr>
        <p:spPr>
          <a:xfrm>
            <a:off x="2628663" y="8358485"/>
            <a:ext cx="3010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>
                <a:solidFill>
                  <a:srgbClr val="243762"/>
                </a:solidFill>
                <a:latin typeface="Nunito Sans Bold" panose="020B0604020202020204" charset="0"/>
              </a:rPr>
              <a:t>10 times of data </a:t>
            </a:r>
            <a:endParaRPr lang="en-US" sz="2400">
              <a:latin typeface="Nunito Sans Bold" panose="020B060402020202020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FDDAD6-BB23-DBCB-F201-08884CF6CFCC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7288852" y="6909832"/>
            <a:ext cx="109314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">
            <a:extLst>
              <a:ext uri="{FF2B5EF4-FFF2-40B4-BE49-F238E27FC236}">
                <a16:creationId xmlns:a16="http://schemas.microsoft.com/office/drawing/2014/main" id="{69DE35D6-E26A-8569-3E3A-04D60E520B1B}"/>
              </a:ext>
            </a:extLst>
          </p:cNvPr>
          <p:cNvSpPr txBox="1"/>
          <p:nvPr/>
        </p:nvSpPr>
        <p:spPr>
          <a:xfrm>
            <a:off x="1048932" y="4381500"/>
            <a:ext cx="9596339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600"/>
              </a:lnSpc>
              <a:defRPr sz="2400">
                <a:solidFill>
                  <a:srgbClr val="243762"/>
                </a:solidFill>
                <a:latin typeface="Nunito"/>
              </a:defRPr>
            </a:lvl1pPr>
          </a:lstStyle>
          <a:p>
            <a:r>
              <a:rPr lang="vi-VN"/>
              <a:t>Send a command (0x55) from PC to MCU, get 10 values of sensor.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1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48932" y="2916272"/>
            <a:ext cx="7944583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SREC file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EAE461-B6F3-56D7-EB9C-0084DB4D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37" y="3771900"/>
            <a:ext cx="10211325" cy="1111307"/>
          </a:xfrm>
          <a:prstGeom prst="rect">
            <a:avLst/>
          </a:prstGeom>
        </p:spPr>
      </p:pic>
      <p:sp>
        <p:nvSpPr>
          <p:cNvPr id="48" name="TextBox 2">
            <a:extLst>
              <a:ext uri="{FF2B5EF4-FFF2-40B4-BE49-F238E27FC236}">
                <a16:creationId xmlns:a16="http://schemas.microsoft.com/office/drawing/2014/main" id="{6BC07161-79F8-9618-47F2-181DE2F25CD1}"/>
              </a:ext>
            </a:extLst>
          </p:cNvPr>
          <p:cNvSpPr txBox="1"/>
          <p:nvPr/>
        </p:nvSpPr>
        <p:spPr>
          <a:xfrm>
            <a:off x="1028700" y="1276350"/>
            <a:ext cx="139065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8499" spc="-84">
                <a:solidFill>
                  <a:srgbClr val="243762"/>
                </a:solidFill>
                <a:latin typeface="Nunito Bold"/>
              </a:rPr>
              <a:t>Receive and Parse SREC</a:t>
            </a:r>
          </a:p>
        </p:txBody>
      </p:sp>
      <p:sp>
        <p:nvSpPr>
          <p:cNvPr id="49" name="TextBox 4">
            <a:extLst>
              <a:ext uri="{FF2B5EF4-FFF2-40B4-BE49-F238E27FC236}">
                <a16:creationId xmlns:a16="http://schemas.microsoft.com/office/drawing/2014/main" id="{52205377-9450-7E34-C7AE-2BD6648E8E28}"/>
              </a:ext>
            </a:extLst>
          </p:cNvPr>
          <p:cNvSpPr txBox="1"/>
          <p:nvPr/>
        </p:nvSpPr>
        <p:spPr>
          <a:xfrm>
            <a:off x="1028700" y="2933700"/>
            <a:ext cx="7944583" cy="4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SREC file format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C04F223-EAB3-C780-88D5-7D8A153F4166}"/>
              </a:ext>
            </a:extLst>
          </p:cNvPr>
          <p:cNvSpPr/>
          <p:nvPr/>
        </p:nvSpPr>
        <p:spPr>
          <a:xfrm>
            <a:off x="9900688" y="3177997"/>
            <a:ext cx="2438400" cy="2438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5E534C52-73FB-2C5B-4E2C-7204B696CC3F}"/>
              </a:ext>
            </a:extLst>
          </p:cNvPr>
          <p:cNvSpPr/>
          <p:nvPr/>
        </p:nvSpPr>
        <p:spPr>
          <a:xfrm>
            <a:off x="10926732" y="5882373"/>
            <a:ext cx="386312" cy="12192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1389DF1F-F030-BCBB-EE9E-C8B29306F672}"/>
              </a:ext>
            </a:extLst>
          </p:cNvPr>
          <p:cNvSpPr txBox="1">
            <a:spLocks/>
          </p:cNvSpPr>
          <p:nvPr/>
        </p:nvSpPr>
        <p:spPr>
          <a:xfrm>
            <a:off x="10146989" y="7429500"/>
            <a:ext cx="1945798" cy="1057918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  <a:cs typeface="Arial" pitchFamily="34" charset="0"/>
              </a:rPr>
              <a:t>Output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Nunito Sans Bold" panose="020B060402020202020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310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39065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8499" spc="-84">
                <a:solidFill>
                  <a:srgbClr val="243762"/>
                </a:solidFill>
                <a:latin typeface="Nunito Bold"/>
              </a:rPr>
              <a:t>Receive and Parse SREC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02F612-9270-070C-08D6-B61AE7832B53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2641875" y="5160268"/>
            <a:ext cx="13037624" cy="23712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69D86D-B095-FB5A-7DD5-ADB0787FD1E5}"/>
              </a:ext>
            </a:extLst>
          </p:cNvPr>
          <p:cNvGrpSpPr/>
          <p:nvPr/>
        </p:nvGrpSpPr>
        <p:grpSpPr>
          <a:xfrm>
            <a:off x="2353843" y="5039964"/>
            <a:ext cx="288032" cy="288032"/>
            <a:chOff x="611560" y="2851238"/>
            <a:chExt cx="288032" cy="288032"/>
          </a:xfrm>
          <a:solidFill>
            <a:schemeClr val="accent6">
              <a:lumMod val="75000"/>
            </a:schemeClr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8DA82F9-89ED-DEF7-700B-F676A4D8B375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5EF13C-E7CE-0AEF-5216-80D04B1626E5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</p:grp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5D7FA2CE-49EA-6E23-8130-ED8CDB5E0290}"/>
              </a:ext>
            </a:extLst>
          </p:cNvPr>
          <p:cNvSpPr txBox="1">
            <a:spLocks/>
          </p:cNvSpPr>
          <p:nvPr/>
        </p:nvSpPr>
        <p:spPr>
          <a:xfrm>
            <a:off x="1382999" y="5489979"/>
            <a:ext cx="2373735" cy="10579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4000">
                <a:solidFill>
                  <a:schemeClr val="bg1"/>
                </a:solidFill>
                <a:latin typeface="Nunito Bold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2400"/>
              <a:t>Modify *icf file</a:t>
            </a:r>
            <a:endParaRPr lang="en-US" sz="24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7522B8-3C08-D4C7-0B33-03B770276136}"/>
              </a:ext>
            </a:extLst>
          </p:cNvPr>
          <p:cNvGrpSpPr/>
          <p:nvPr/>
        </p:nvGrpSpPr>
        <p:grpSpPr>
          <a:xfrm>
            <a:off x="15571487" y="5016252"/>
            <a:ext cx="288032" cy="288032"/>
            <a:chOff x="611560" y="2851238"/>
            <a:chExt cx="288032" cy="288032"/>
          </a:xfrm>
          <a:solidFill>
            <a:srgbClr val="00B050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81C34C3-1F2A-B504-62FD-BF74E07A4DE1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6AD8808-0D12-CB22-59F7-19973DCF8418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</p:grp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4EA05A40-94C2-E710-387D-1074679B2120}"/>
              </a:ext>
            </a:extLst>
          </p:cNvPr>
          <p:cNvSpPr txBox="1">
            <a:spLocks/>
          </p:cNvSpPr>
          <p:nvPr/>
        </p:nvSpPr>
        <p:spPr>
          <a:xfrm>
            <a:off x="14118447" y="5448300"/>
            <a:ext cx="2533951" cy="1057918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Nunito Bold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Output Data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E5D307-9473-4836-2DDD-333FF6BC2BD2}"/>
              </a:ext>
            </a:extLst>
          </p:cNvPr>
          <p:cNvGrpSpPr/>
          <p:nvPr/>
        </p:nvGrpSpPr>
        <p:grpSpPr>
          <a:xfrm>
            <a:off x="8818649" y="5028108"/>
            <a:ext cx="288032" cy="288032"/>
            <a:chOff x="611560" y="2851238"/>
            <a:chExt cx="288032" cy="28803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4AAE332-44D1-039A-E7F7-6C84415016DB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DE89219-7D22-C0D0-3647-3D9AD6060C3C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Nunito Sans Bold" panose="020B0604020202020204" charset="0"/>
              </a:endParaRPr>
            </a:p>
          </p:txBody>
        </p:sp>
      </p:grp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196153FE-7216-13B4-1C1F-09CD2A8EB1A6}"/>
              </a:ext>
            </a:extLst>
          </p:cNvPr>
          <p:cNvSpPr txBox="1">
            <a:spLocks/>
          </p:cNvSpPr>
          <p:nvPr/>
        </p:nvSpPr>
        <p:spPr>
          <a:xfrm>
            <a:off x="7785699" y="5460156"/>
            <a:ext cx="2729901" cy="1057918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bg1"/>
                </a:solidFill>
                <a:latin typeface="Nunito Bold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vi-VN"/>
              <a:t>An</a:t>
            </a:r>
            <a:r>
              <a:rPr lang="en-US"/>
              <a:t> SREC file with a new address</a:t>
            </a:r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6393BB-4A5D-FF6A-6F97-821024F3A2FE}"/>
              </a:ext>
            </a:extLst>
          </p:cNvPr>
          <p:cNvSpPr/>
          <p:nvPr/>
        </p:nvSpPr>
        <p:spPr>
          <a:xfrm>
            <a:off x="8072490" y="5737834"/>
            <a:ext cx="1911" cy="3821"/>
          </a:xfrm>
          <a:custGeom>
            <a:avLst/>
            <a:gdLst>
              <a:gd name="connsiteX0" fmla="*/ 7947 w 6690"/>
              <a:gd name="connsiteY0" fmla="*/ 16058 h 13381"/>
              <a:gd name="connsiteX1" fmla="*/ 6609 w 6690"/>
              <a:gd name="connsiteY1" fmla="*/ 0 h 13381"/>
              <a:gd name="connsiteX2" fmla="*/ 7947 w 6690"/>
              <a:gd name="connsiteY2" fmla="*/ 16058 h 13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0" h="13381">
                <a:moveTo>
                  <a:pt x="7947" y="16058"/>
                </a:moveTo>
                <a:cubicBezTo>
                  <a:pt x="-2758" y="12044"/>
                  <a:pt x="-2089" y="6022"/>
                  <a:pt x="6609" y="0"/>
                </a:cubicBezTo>
                <a:cubicBezTo>
                  <a:pt x="7278" y="5353"/>
                  <a:pt x="7947" y="10705"/>
                  <a:pt x="7947" y="16058"/>
                </a:cubicBezTo>
                <a:close/>
              </a:path>
            </a:pathLst>
          </a:custGeom>
          <a:solidFill>
            <a:srgbClr val="FEFEFE"/>
          </a:solidFill>
          <a:ln w="66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2400">
              <a:latin typeface="Nunito Sans Bold" panose="020B060402020202020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E96F04DE-A7D6-977C-F27D-9FD4A56BC667}"/>
              </a:ext>
            </a:extLst>
          </p:cNvPr>
          <p:cNvSpPr txBox="1"/>
          <p:nvPr/>
        </p:nvSpPr>
        <p:spPr>
          <a:xfrm>
            <a:off x="1181100" y="3086100"/>
            <a:ext cx="9890381" cy="48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200">
                <a:solidFill>
                  <a:srgbClr val="3884FD"/>
                </a:solidFill>
                <a:latin typeface="Nunito Sans Bold"/>
              </a:rPr>
              <a:t>Procedure to get output data of each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42200D-04B1-2F76-1E40-CFF12169B3CD}"/>
              </a:ext>
            </a:extLst>
          </p:cNvPr>
          <p:cNvSpPr txBox="1"/>
          <p:nvPr/>
        </p:nvSpPr>
        <p:spPr>
          <a:xfrm>
            <a:off x="5043340" y="4689658"/>
            <a:ext cx="219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Nunito Sans Bold" panose="020B0604020202020204" charset="0"/>
              </a:rPr>
              <a:t>Rebuild 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4AA44-92A9-B5BD-4680-98FCB30306CD}"/>
              </a:ext>
            </a:extLst>
          </p:cNvPr>
          <p:cNvSpPr txBox="1"/>
          <p:nvPr/>
        </p:nvSpPr>
        <p:spPr>
          <a:xfrm>
            <a:off x="11508146" y="4698603"/>
            <a:ext cx="2199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Nunito Sans Bold" panose="020B0604020202020204" charset="0"/>
              </a:rPr>
              <a:t>Parse SREC</a:t>
            </a:r>
          </a:p>
        </p:txBody>
      </p:sp>
    </p:spTree>
    <p:extLst>
      <p:ext uri="{BB962C8B-B14F-4D97-AF65-F5344CB8AC3E}">
        <p14:creationId xmlns:p14="http://schemas.microsoft.com/office/powerpoint/2010/main" val="1348480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11000" y="2680646"/>
            <a:ext cx="5943600" cy="3681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85">
                <a:solidFill>
                  <a:schemeClr val="tx2"/>
                </a:solidFill>
                <a:latin typeface="Nunito Bold"/>
              </a:rPr>
              <a:t>Run</a:t>
            </a:r>
            <a:endParaRPr lang="vi-VN" sz="8600" spc="-85">
              <a:solidFill>
                <a:schemeClr val="tx2"/>
              </a:solidFill>
              <a:latin typeface="Nunito Bold"/>
            </a:endParaRPr>
          </a:p>
          <a:p>
            <a:pPr>
              <a:lnSpc>
                <a:spcPts val="9460"/>
              </a:lnSpc>
            </a:pPr>
            <a:r>
              <a:rPr lang="en-US" sz="8600" spc="-85">
                <a:solidFill>
                  <a:schemeClr val="tx2"/>
                </a:solidFill>
                <a:latin typeface="Nunito Bold"/>
              </a:rPr>
              <a:t>&amp; </a:t>
            </a:r>
            <a:endParaRPr lang="vi-VN" sz="8600" spc="-85">
              <a:solidFill>
                <a:schemeClr val="tx2"/>
              </a:solidFill>
              <a:latin typeface="Nunito Bold"/>
            </a:endParaRPr>
          </a:p>
          <a:p>
            <a:pPr>
              <a:lnSpc>
                <a:spcPts val="9460"/>
              </a:lnSpc>
            </a:pPr>
            <a:r>
              <a:rPr lang="en-US" sz="8600" spc="-85">
                <a:solidFill>
                  <a:schemeClr val="tx2"/>
                </a:solidFill>
                <a:latin typeface="Nunito Bold"/>
              </a:rPr>
              <a:t>Result</a:t>
            </a:r>
          </a:p>
        </p:txBody>
      </p:sp>
      <p:sp>
        <p:nvSpPr>
          <p:cNvPr id="4" name="Parallelogram 15">
            <a:extLst>
              <a:ext uri="{FF2B5EF4-FFF2-40B4-BE49-F238E27FC236}">
                <a16:creationId xmlns:a16="http://schemas.microsoft.com/office/drawing/2014/main" id="{012DAA41-6C57-3E77-17B4-C8FA4F4F3380}"/>
              </a:ext>
            </a:extLst>
          </p:cNvPr>
          <p:cNvSpPr/>
          <p:nvPr/>
        </p:nvSpPr>
        <p:spPr>
          <a:xfrm rot="16200000">
            <a:off x="2286000" y="1714500"/>
            <a:ext cx="5867401" cy="739140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822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681842" y="1092994"/>
            <a:ext cx="14173201" cy="1231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vi-VN" sz="8499" spc="-84">
                <a:solidFill>
                  <a:srgbClr val="3884FD"/>
                </a:solidFill>
                <a:latin typeface="Nunito Bold"/>
              </a:rPr>
              <a:t>Work Evaluation</a:t>
            </a:r>
            <a:endParaRPr lang="en-US" sz="8499" spc="-84">
              <a:solidFill>
                <a:srgbClr val="3884FD"/>
              </a:solidFill>
              <a:latin typeface="Nunito Bold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A036C8-35DF-36C7-AE58-88FCDF150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676031"/>
              </p:ext>
            </p:extLst>
          </p:nvPr>
        </p:nvGraphicFramePr>
        <p:xfrm>
          <a:off x="1681843" y="2628901"/>
          <a:ext cx="14173201" cy="50291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1018779269"/>
                    </a:ext>
                  </a:extLst>
                </a:gridCol>
                <a:gridCol w="7848600">
                  <a:extLst>
                    <a:ext uri="{9D8B030D-6E8A-4147-A177-3AD203B41FA5}">
                      <a16:colId xmlns:a16="http://schemas.microsoft.com/office/drawing/2014/main" val="3391601603"/>
                    </a:ext>
                  </a:extLst>
                </a:gridCol>
                <a:gridCol w="4191001">
                  <a:extLst>
                    <a:ext uri="{9D8B030D-6E8A-4147-A177-3AD203B41FA5}">
                      <a16:colId xmlns:a16="http://schemas.microsoft.com/office/drawing/2014/main" val="3488306489"/>
                    </a:ext>
                  </a:extLst>
                </a:gridCol>
              </a:tblGrid>
              <a:tr h="1165084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chemeClr val="bg1"/>
                          </a:solidFill>
                          <a:latin typeface="Nunito Sans Bold" panose="020B0604020202020204" charset="0"/>
                        </a:rPr>
                        <a:t>Member</a:t>
                      </a:r>
                      <a:endParaRPr lang="en-US" sz="3200" kern="1200">
                        <a:solidFill>
                          <a:schemeClr val="bg1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b="1" kern="1200">
                          <a:solidFill>
                            <a:schemeClr val="bg1"/>
                          </a:solidFill>
                          <a:latin typeface="Nunito Sans Bold" panose="020B0604020202020204" charset="0"/>
                        </a:rPr>
                        <a:t>Work Assigment</a:t>
                      </a:r>
                      <a:endParaRPr lang="en-US" sz="3200" b="1" kern="1200">
                        <a:solidFill>
                          <a:schemeClr val="bg1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b="1" kern="1200">
                          <a:solidFill>
                            <a:schemeClr val="bg1"/>
                          </a:solidFill>
                          <a:latin typeface="Nunito Sans Bold" panose="020B0604020202020204" charset="0"/>
                          <a:ea typeface="+mn-ea"/>
                          <a:cs typeface="+mn-cs"/>
                        </a:rPr>
                        <a:t>Grade</a:t>
                      </a:r>
                      <a:endParaRPr lang="en-US" sz="3200" b="1" kern="1200">
                        <a:solidFill>
                          <a:schemeClr val="bg1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709417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Cường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SREC, Timer, Slide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3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137728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Dũng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UART, Main, Presentation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2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072864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Đăng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Driver, Clock, Main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  <a:ea typeface="+mn-ea"/>
                          <a:cs typeface="+mn-cs"/>
                        </a:rPr>
                        <a:t>5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365305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Huy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SREC, Flash, Main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5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04691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Sơn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Firmware 2, Main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4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441117"/>
                  </a:ext>
                </a:extLst>
              </a:tr>
              <a:tr h="644019">
                <a:tc>
                  <a:txBody>
                    <a:bodyPr/>
                    <a:lstStyle/>
                    <a:p>
                      <a:pPr algn="ctr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Nam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</a:rPr>
                        <a:t>Firmware 1, Button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vi-VN" sz="3200" kern="1200">
                          <a:solidFill>
                            <a:srgbClr val="243762"/>
                          </a:solidFill>
                          <a:latin typeface="Nunito Sans Bold" panose="020B0604020202020204" charset="0"/>
                          <a:ea typeface="+mn-ea"/>
                          <a:cs typeface="+mn-cs"/>
                        </a:rPr>
                        <a:t>1</a:t>
                      </a:r>
                      <a:endParaRPr lang="en-US" sz="3200" kern="1200">
                        <a:solidFill>
                          <a:srgbClr val="243762"/>
                        </a:solidFill>
                        <a:latin typeface="Nunito Sans Bold" panose="020B060402020202020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947879"/>
                  </a:ext>
                </a:extLst>
              </a:tr>
            </a:tbl>
          </a:graphicData>
        </a:graphic>
      </p:graphicFrame>
      <p:sp>
        <p:nvSpPr>
          <p:cNvPr id="2" name="TextBox 5">
            <a:extLst>
              <a:ext uri="{FF2B5EF4-FFF2-40B4-BE49-F238E27FC236}">
                <a16:creationId xmlns:a16="http://schemas.microsoft.com/office/drawing/2014/main" id="{4A032D0C-169D-65E1-8D54-D587B0C015A7}"/>
              </a:ext>
            </a:extLst>
          </p:cNvPr>
          <p:cNvSpPr txBox="1"/>
          <p:nvPr/>
        </p:nvSpPr>
        <p:spPr>
          <a:xfrm>
            <a:off x="1681843" y="8046828"/>
            <a:ext cx="3423557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</a:pPr>
            <a:r>
              <a:rPr lang="vi-VN" sz="2400" u="none">
                <a:solidFill>
                  <a:srgbClr val="243762"/>
                </a:solidFill>
                <a:latin typeface="Nunito Sans Bold" panose="020B0604020202020204" charset="0"/>
              </a:rPr>
              <a:t>5: Very good</a:t>
            </a:r>
          </a:p>
          <a:p>
            <a:pPr marL="0" lvl="0" indent="0">
              <a:lnSpc>
                <a:spcPts val="3600"/>
              </a:lnSpc>
            </a:pPr>
            <a:r>
              <a:rPr lang="vi-VN" sz="2400">
                <a:solidFill>
                  <a:srgbClr val="243762"/>
                </a:solidFill>
                <a:latin typeface="Nunito Sans Bold" panose="020B0604020202020204" charset="0"/>
              </a:rPr>
              <a:t>4: Good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D10D1E-2160-52F3-C7D3-86EE0B2E11BF}"/>
              </a:ext>
            </a:extLst>
          </p:cNvPr>
          <p:cNvSpPr txBox="1"/>
          <p:nvPr/>
        </p:nvSpPr>
        <p:spPr>
          <a:xfrm>
            <a:off x="5791200" y="8029844"/>
            <a:ext cx="3888824" cy="900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600"/>
              </a:lnSpc>
              <a:defRPr sz="2400" u="none">
                <a:solidFill>
                  <a:srgbClr val="243762"/>
                </a:solidFill>
                <a:latin typeface="Nunito"/>
              </a:defRPr>
            </a:lvl1pPr>
          </a:lstStyle>
          <a:p>
            <a:r>
              <a:rPr lang="vi-VN" sz="2400" u="none">
                <a:solidFill>
                  <a:srgbClr val="243762"/>
                </a:solidFill>
                <a:latin typeface="Nunito Sans Bold" panose="020B0604020202020204" charset="0"/>
              </a:rPr>
              <a:t>3: Complete</a:t>
            </a:r>
            <a:endParaRPr lang="vi-VN">
              <a:latin typeface="Nunito Sans Bold" panose="020B0604020202020204" charset="0"/>
            </a:endParaRPr>
          </a:p>
          <a:p>
            <a:r>
              <a:rPr lang="vi-VN">
                <a:latin typeface="Nunito Sans Bold" panose="020B0604020202020204" charset="0"/>
              </a:rPr>
              <a:t>2. Incomplete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8F6DF6-051B-06E4-2062-C8D7108F632F}"/>
              </a:ext>
            </a:extLst>
          </p:cNvPr>
          <p:cNvSpPr txBox="1"/>
          <p:nvPr/>
        </p:nvSpPr>
        <p:spPr>
          <a:xfrm>
            <a:off x="10365824" y="8063521"/>
            <a:ext cx="3888824" cy="438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 indent="0">
              <a:lnSpc>
                <a:spcPts val="3600"/>
              </a:lnSpc>
              <a:defRPr sz="2400" u="none">
                <a:solidFill>
                  <a:srgbClr val="243762"/>
                </a:solidFill>
                <a:latin typeface="Nunito"/>
              </a:defRPr>
            </a:lvl1pPr>
          </a:lstStyle>
          <a:p>
            <a:r>
              <a:rPr lang="vi-VN">
                <a:latin typeface="Nunito Sans Bold" panose="020B0604020202020204" charset="0"/>
              </a:rPr>
              <a:t>1. Bad</a:t>
            </a:r>
            <a:endParaRPr lang="en-US">
              <a:latin typeface="Nunito Sans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743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8576109"/>
            <a:ext cx="5950690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90623" y="3743844"/>
            <a:ext cx="2126772" cy="485363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5475" b="24166"/>
          <a:stretch>
            <a:fillRect/>
          </a:stretch>
        </p:blipFill>
        <p:spPr>
          <a:xfrm>
            <a:off x="2867387" y="5994278"/>
            <a:ext cx="2266588" cy="28830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4631" t="23504"/>
          <a:stretch>
            <a:fillRect/>
          </a:stretch>
        </p:blipFill>
        <p:spPr>
          <a:xfrm>
            <a:off x="4752157" y="6358075"/>
            <a:ext cx="1685892" cy="2599686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28700" y="1571470"/>
            <a:ext cx="7446914" cy="83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6"/>
              </a:lnSpc>
            </a:pPr>
            <a:r>
              <a:rPr lang="en-US" sz="5860" spc="-58">
                <a:solidFill>
                  <a:srgbClr val="FFFFFF"/>
                </a:solidFill>
                <a:latin typeface="Nunito Bold"/>
              </a:rPr>
              <a:t>Đội ngũ của chúng tôi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092589" y="1689526"/>
            <a:ext cx="3890860" cy="939556"/>
            <a:chOff x="0" y="0"/>
            <a:chExt cx="5187813" cy="125274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5187813" cy="485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FFFFFF"/>
                  </a:solidFill>
                  <a:latin typeface="Nunito Sans Bold Bold"/>
                </a:rPr>
                <a:t>THÙY DUNG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99550"/>
              <a:ext cx="5187813" cy="554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FFFFFF"/>
                  </a:solidFill>
                  <a:latin typeface="Nunito"/>
                </a:rPr>
                <a:t>Giám đốc Điều hành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092589" y="4673722"/>
            <a:ext cx="3890860" cy="939556"/>
            <a:chOff x="0" y="0"/>
            <a:chExt cx="5187813" cy="125274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5187813" cy="485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Nunito Sans Bold Bold"/>
                </a:rPr>
                <a:t>LÊ BÍCH NHƯ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99550"/>
              <a:ext cx="5187813" cy="554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en-US" sz="2400" u="none">
                  <a:solidFill>
                    <a:srgbClr val="FFFFFF"/>
                  </a:solidFill>
                  <a:latin typeface="Nunito"/>
                </a:rPr>
                <a:t>Giám đốc Vận hành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092589" y="7657918"/>
            <a:ext cx="3890860" cy="939556"/>
            <a:chOff x="0" y="0"/>
            <a:chExt cx="5187813" cy="125274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5187813" cy="485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 u="none">
                  <a:solidFill>
                    <a:srgbClr val="FFFFFF"/>
                  </a:solidFill>
                  <a:latin typeface="Nunito Sans Bold Bold"/>
                </a:rPr>
                <a:t>PHẠM HỮU TRỌNG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09075"/>
              <a:ext cx="5187813" cy="544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599"/>
                </a:lnSpc>
              </a:pPr>
              <a:r>
                <a:rPr lang="en-US" sz="2399" u="none">
                  <a:solidFill>
                    <a:srgbClr val="FFFFFF"/>
                  </a:solidFill>
                  <a:latin typeface="Nunito"/>
                </a:rPr>
                <a:t>Giám đốc Sản phẩm</a:t>
              </a:r>
            </a:p>
          </p:txBody>
        </p:sp>
      </p:grpSp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9A18B0EE-8B1F-9098-C54C-450895033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28" y="1333500"/>
            <a:ext cx="80962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2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F7D35DA-3F51-DCB5-8A60-963F75797136}"/>
              </a:ext>
            </a:extLst>
          </p:cNvPr>
          <p:cNvSpPr/>
          <p:nvPr/>
        </p:nvSpPr>
        <p:spPr>
          <a:xfrm>
            <a:off x="15291017" y="3011473"/>
            <a:ext cx="2637344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4CEAEB-BB4A-077D-A8B2-AE45CE78F228}"/>
              </a:ext>
            </a:extLst>
          </p:cNvPr>
          <p:cNvSpPr/>
          <p:nvPr/>
        </p:nvSpPr>
        <p:spPr>
          <a:xfrm>
            <a:off x="399750" y="3006015"/>
            <a:ext cx="2637344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Placeholder 15" descr="A picture containing person, looking, indoor&#10;&#10;Description automatically generated">
            <a:extLst>
              <a:ext uri="{FF2B5EF4-FFF2-40B4-BE49-F238E27FC236}">
                <a16:creationId xmlns:a16="http://schemas.microsoft.com/office/drawing/2014/main" id="{C32D9769-2D5C-DFE7-8F57-8A81BD69F1BE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5" r="10185"/>
          <a:stretch>
            <a:fillRect/>
          </a:stretch>
        </p:blipFill>
        <p:spPr>
          <a:xfrm>
            <a:off x="12327471" y="3011473"/>
            <a:ext cx="2638425" cy="3962400"/>
          </a:xfrm>
        </p:spPr>
      </p:pic>
      <p:pic>
        <p:nvPicPr>
          <p:cNvPr id="18" name="Picture Placeholder 17" descr="A person holding a phone to the ear&#10;&#10;Description automatically generated with medium confidence">
            <a:extLst>
              <a:ext uri="{FF2B5EF4-FFF2-40B4-BE49-F238E27FC236}">
                <a16:creationId xmlns:a16="http://schemas.microsoft.com/office/drawing/2014/main" id="{FAD33945-85D8-47F3-E23C-840CE7D530B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6" r="7806"/>
          <a:stretch>
            <a:fillRect/>
          </a:stretch>
        </p:blipFill>
        <p:spPr>
          <a:xfrm>
            <a:off x="3440113" y="3011488"/>
            <a:ext cx="2640012" cy="3962400"/>
          </a:xfrm>
        </p:spPr>
      </p:pic>
      <p:pic>
        <p:nvPicPr>
          <p:cNvPr id="8" name="Picture Placeholder 7" descr="A picture containing person&#10;&#10;Description automatically generated">
            <a:extLst>
              <a:ext uri="{FF2B5EF4-FFF2-40B4-BE49-F238E27FC236}">
                <a16:creationId xmlns:a16="http://schemas.microsoft.com/office/drawing/2014/main" id="{B5C27E3F-431E-005E-42A3-4E88A8E82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" b="3069"/>
          <a:stretch>
            <a:fillRect/>
          </a:stretch>
        </p:blipFill>
        <p:spPr>
          <a:xfrm>
            <a:off x="6396038" y="3011488"/>
            <a:ext cx="2638425" cy="3962400"/>
          </a:xfrm>
        </p:spPr>
      </p:pic>
      <p:pic>
        <p:nvPicPr>
          <p:cNvPr id="21" name="Picture Placeholder 20" descr="A person with his eyes closed&#10;&#10;Description automatically generated with low confidence">
            <a:extLst>
              <a:ext uri="{FF2B5EF4-FFF2-40B4-BE49-F238E27FC236}">
                <a16:creationId xmlns:a16="http://schemas.microsoft.com/office/drawing/2014/main" id="{8BDDE9E0-3C1E-0ECD-DDF4-E51EE80F587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" r="8651"/>
          <a:stretch>
            <a:fillRect/>
          </a:stretch>
        </p:blipFill>
        <p:spPr>
          <a:xfrm>
            <a:off x="9378950" y="3011488"/>
            <a:ext cx="2638425" cy="3962400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/>
              <a:t>Our Team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6E8E61-F43F-4279-8844-0124CC26CF6F}"/>
              </a:ext>
            </a:extLst>
          </p:cNvPr>
          <p:cNvSpPr/>
          <p:nvPr/>
        </p:nvSpPr>
        <p:spPr>
          <a:xfrm>
            <a:off x="12327471" y="6968415"/>
            <a:ext cx="2637344" cy="810184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945A31-66C6-4CBE-BC61-03102DA24012}"/>
              </a:ext>
            </a:extLst>
          </p:cNvPr>
          <p:cNvSpPr/>
          <p:nvPr/>
        </p:nvSpPr>
        <p:spPr>
          <a:xfrm>
            <a:off x="3441001" y="6968430"/>
            <a:ext cx="2637344" cy="810184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1CAB0-563B-4F5D-AD8C-9CE62FB53F77}"/>
              </a:ext>
            </a:extLst>
          </p:cNvPr>
          <p:cNvSpPr/>
          <p:nvPr/>
        </p:nvSpPr>
        <p:spPr>
          <a:xfrm>
            <a:off x="6390200" y="6968430"/>
            <a:ext cx="2637344" cy="810184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A6E9C-473C-4593-A496-2E4FC198EF5B}"/>
              </a:ext>
            </a:extLst>
          </p:cNvPr>
          <p:cNvSpPr/>
          <p:nvPr/>
        </p:nvSpPr>
        <p:spPr>
          <a:xfrm>
            <a:off x="9378537" y="6968430"/>
            <a:ext cx="2637344" cy="81018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CB342469-244D-4E2C-9AA5-C27CF35DD5E4}"/>
              </a:ext>
            </a:extLst>
          </p:cNvPr>
          <p:cNvSpPr txBox="1">
            <a:spLocks/>
          </p:cNvSpPr>
          <p:nvPr userDrawn="1"/>
        </p:nvSpPr>
        <p:spPr>
          <a:xfrm>
            <a:off x="12677338" y="7148433"/>
            <a:ext cx="1983568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SonLD14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6008F934-2BC0-41EA-9AB8-81030124FA6E}"/>
              </a:ext>
            </a:extLst>
          </p:cNvPr>
          <p:cNvSpPr txBox="1">
            <a:spLocks/>
          </p:cNvSpPr>
          <p:nvPr userDrawn="1"/>
        </p:nvSpPr>
        <p:spPr>
          <a:xfrm>
            <a:off x="3790868" y="7148448"/>
            <a:ext cx="1826935" cy="369131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 algn="ctr" latinLnBrk="1">
              <a:spcBef>
                <a:spcPct val="20000"/>
              </a:spcBef>
              <a:buFont typeface="Arial" pitchFamily="34" charset="0"/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 latinLnBrk="1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 latinLnBrk="1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 latinLnBrk="1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 latinLnBrk="1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DangNTH3</a:t>
            </a:r>
            <a:endParaRPr lang="en-US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4CA0686D-251C-463E-A71C-0AE2A36D82EF}"/>
              </a:ext>
            </a:extLst>
          </p:cNvPr>
          <p:cNvSpPr txBox="1">
            <a:spLocks/>
          </p:cNvSpPr>
          <p:nvPr userDrawn="1"/>
        </p:nvSpPr>
        <p:spPr>
          <a:xfrm>
            <a:off x="6740067" y="7148448"/>
            <a:ext cx="1826935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HuyNV37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2CCB502B-DC8E-4E93-812D-B6B62E3E4138}"/>
              </a:ext>
            </a:extLst>
          </p:cNvPr>
          <p:cNvSpPr txBox="1">
            <a:spLocks/>
          </p:cNvSpPr>
          <p:nvPr userDrawn="1"/>
        </p:nvSpPr>
        <p:spPr>
          <a:xfrm>
            <a:off x="9729511" y="7148448"/>
            <a:ext cx="1826935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DungLM7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D943A6-33AD-3F86-510A-EB40F32AFCAF}"/>
              </a:ext>
            </a:extLst>
          </p:cNvPr>
          <p:cNvSpPr/>
          <p:nvPr/>
        </p:nvSpPr>
        <p:spPr>
          <a:xfrm>
            <a:off x="399560" y="6962972"/>
            <a:ext cx="2637344" cy="810184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F2BBEA5-B3B9-9F23-E29B-8E54146E9D22}"/>
              </a:ext>
            </a:extLst>
          </p:cNvPr>
          <p:cNvSpPr/>
          <p:nvPr/>
        </p:nvSpPr>
        <p:spPr>
          <a:xfrm>
            <a:off x="15285206" y="6968430"/>
            <a:ext cx="2637344" cy="81018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4050">
              <a:solidFill>
                <a:schemeClr val="tx1"/>
              </a:solidFill>
            </a:endParaRPr>
          </a:p>
        </p:txBody>
      </p:sp>
      <p:sp>
        <p:nvSpPr>
          <p:cNvPr id="59" name="Text Placeholder 22">
            <a:extLst>
              <a:ext uri="{FF2B5EF4-FFF2-40B4-BE49-F238E27FC236}">
                <a16:creationId xmlns:a16="http://schemas.microsoft.com/office/drawing/2014/main" id="{1CC1085B-20A5-FF44-A59B-E08A049FED9B}"/>
              </a:ext>
            </a:extLst>
          </p:cNvPr>
          <p:cNvSpPr txBox="1">
            <a:spLocks/>
          </p:cNvSpPr>
          <p:nvPr/>
        </p:nvSpPr>
        <p:spPr>
          <a:xfrm>
            <a:off x="749427" y="7142990"/>
            <a:ext cx="1993583" cy="37457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CuongNQ26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Placeholder 22">
            <a:extLst>
              <a:ext uri="{FF2B5EF4-FFF2-40B4-BE49-F238E27FC236}">
                <a16:creationId xmlns:a16="http://schemas.microsoft.com/office/drawing/2014/main" id="{5E5F6CC6-0780-EA0B-3DE4-620B4402DEFF}"/>
              </a:ext>
            </a:extLst>
          </p:cNvPr>
          <p:cNvSpPr txBox="1">
            <a:spLocks/>
          </p:cNvSpPr>
          <p:nvPr/>
        </p:nvSpPr>
        <p:spPr>
          <a:xfrm>
            <a:off x="15636180" y="7148448"/>
            <a:ext cx="1826935" cy="36913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NamNH123</a:t>
            </a:r>
            <a:endParaRPr lang="en-US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07888" y="1252298"/>
            <a:ext cx="5449656" cy="1061602"/>
            <a:chOff x="0" y="0"/>
            <a:chExt cx="7266207" cy="1487410"/>
          </a:xfrm>
        </p:grpSpPr>
        <p:sp>
          <p:nvSpPr>
            <p:cNvPr id="3" name="TextBox 3"/>
            <p:cNvSpPr txBox="1"/>
            <p:nvPr/>
          </p:nvSpPr>
          <p:spPr>
            <a:xfrm>
              <a:off x="0" y="872913"/>
              <a:ext cx="7266207" cy="614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vi-VN" sz="2400" u="none">
                  <a:solidFill>
                    <a:srgbClr val="243762"/>
                  </a:solidFill>
                  <a:latin typeface="Nunito"/>
                </a:rPr>
                <a:t>Used </a:t>
              </a:r>
              <a:r>
                <a:rPr lang="en-US" sz="2400" u="none">
                  <a:solidFill>
                    <a:srgbClr val="243762"/>
                  </a:solidFill>
                  <a:latin typeface="Nunito"/>
                </a:rPr>
                <a:t>to load and start your Application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0"/>
              <a:ext cx="7266207" cy="684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vi-VN" sz="3200">
                  <a:solidFill>
                    <a:srgbClr val="243762"/>
                  </a:solidFill>
                  <a:latin typeface="Nunito Sans Bold"/>
                </a:rPr>
                <a:t>Boot program</a:t>
              </a:r>
              <a:endParaRPr lang="en-US" sz="3200">
                <a:solidFill>
                  <a:srgbClr val="243762"/>
                </a:solidFill>
                <a:latin typeface="Nunito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07888" y="7334717"/>
            <a:ext cx="5449656" cy="975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vi-VN" sz="3200">
                <a:solidFill>
                  <a:srgbClr val="243762"/>
                </a:solidFill>
                <a:latin typeface="Nunito Sans Bold"/>
              </a:rPr>
              <a:t>Use Button to switch firmwares</a:t>
            </a:r>
            <a:endParaRPr lang="en-US" sz="3200">
              <a:solidFill>
                <a:srgbClr val="243762"/>
              </a:solidFill>
              <a:latin typeface="Nunito Sans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5601822"/>
            <a:ext cx="7589385" cy="3656478"/>
            <a:chOff x="0" y="0"/>
            <a:chExt cx="10119180" cy="487530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flipH="1">
              <a:off x="1013570" y="0"/>
              <a:ext cx="4175033" cy="4875304"/>
            </a:xfrm>
            <a:prstGeom prst="rect">
              <a:avLst/>
            </a:prstGeom>
          </p:spPr>
        </p:pic>
        <p:sp>
          <p:nvSpPr>
            <p:cNvPr id="10" name="AutoShape 10"/>
            <p:cNvSpPr/>
            <p:nvPr/>
          </p:nvSpPr>
          <p:spPr>
            <a:xfrm>
              <a:off x="0" y="4843554"/>
              <a:ext cx="10119180" cy="0"/>
            </a:xfrm>
            <a:prstGeom prst="line">
              <a:avLst/>
            </a:prstGeom>
            <a:ln w="25400" cap="rnd">
              <a:solidFill>
                <a:srgbClr val="243762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514001" y="2601194"/>
              <a:ext cx="4632446" cy="22741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7670568" y="3094808"/>
              <a:ext cx="951756" cy="178049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486117" y="3775232"/>
            <a:ext cx="5449656" cy="2469307"/>
            <a:chOff x="0" y="0"/>
            <a:chExt cx="7266207" cy="329241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60975"/>
              <a:ext cx="7266207" cy="243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</a:pPr>
              <a:r>
                <a:rPr lang="vi-VN" sz="2400">
                  <a:solidFill>
                    <a:srgbClr val="243762"/>
                  </a:solidFill>
                  <a:latin typeface="Nunito"/>
                </a:rPr>
                <a:t>W</a:t>
              </a:r>
              <a:r>
                <a:rPr lang="en-US" sz="2400" u="none">
                  <a:solidFill>
                    <a:srgbClr val="243762"/>
                  </a:solidFill>
                  <a:latin typeface="Nunito"/>
                </a:rPr>
                <a:t>ith two memory location on Flash memory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vi-VN" sz="2400">
                  <a:solidFill>
                    <a:srgbClr val="243762"/>
                  </a:solidFill>
                  <a:latin typeface="Nunito"/>
                </a:rPr>
                <a:t>Firmware 1: Blink led</a:t>
              </a:r>
            </a:p>
            <a:p>
              <a:pPr marL="0" lvl="0" indent="0">
                <a:lnSpc>
                  <a:spcPts val="3600"/>
                </a:lnSpc>
              </a:pPr>
              <a:r>
                <a:rPr lang="vi-VN" sz="2400" u="none">
                  <a:solidFill>
                    <a:srgbClr val="243762"/>
                  </a:solidFill>
                  <a:latin typeface="Nunito"/>
                </a:rPr>
                <a:t>Firmware 2: Read ADC</a:t>
              </a:r>
              <a:endParaRPr lang="en-US" sz="2400" u="none">
                <a:solidFill>
                  <a:srgbClr val="243762"/>
                </a:solidFill>
                <a:latin typeface="Nunito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7266207" cy="6502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vi-VN" sz="3200">
                  <a:solidFill>
                    <a:srgbClr val="243762"/>
                  </a:solidFill>
                  <a:latin typeface="Nunito Sans Bold"/>
                </a:rPr>
                <a:t>Two firmwares </a:t>
              </a:r>
              <a:endParaRPr lang="en-US" sz="3200">
                <a:solidFill>
                  <a:srgbClr val="243762"/>
                </a:solidFill>
                <a:latin typeface="Nunito Sans Bold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1242113"/>
            <a:ext cx="6795645" cy="2560195"/>
            <a:chOff x="0" y="85725"/>
            <a:chExt cx="9060860" cy="341359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5725"/>
              <a:ext cx="9060860" cy="1628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vi-VN" sz="8499" spc="-84">
                  <a:solidFill>
                    <a:srgbClr val="3884FD"/>
                  </a:solidFill>
                  <a:latin typeface="Nunito Bold"/>
                </a:rPr>
                <a:t>Requirement</a:t>
              </a:r>
              <a:endParaRPr lang="en-US" sz="8499" spc="-84">
                <a:solidFill>
                  <a:srgbClr val="3884FD"/>
                </a:solidFill>
                <a:latin typeface="Nunito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88649"/>
              <a:ext cx="8146447" cy="1510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243762"/>
                  </a:solidFill>
                  <a:latin typeface="Nunito"/>
                </a:rPr>
                <a:t>Design and Implement an application using Bootloader</a:t>
              </a: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419783" y="1252298"/>
            <a:ext cx="538296" cy="53829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398012" y="3833329"/>
            <a:ext cx="538296" cy="538296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0419783" y="7334717"/>
            <a:ext cx="538296" cy="538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72600" y="1938199"/>
            <a:ext cx="7886700" cy="246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60"/>
              </a:lnSpc>
            </a:pPr>
            <a:r>
              <a:rPr lang="vi-VN" sz="8600" spc="-85">
                <a:solidFill>
                  <a:schemeClr val="tx2"/>
                </a:solidFill>
                <a:latin typeface="Nunito Bold"/>
              </a:rPr>
              <a:t>Introduction to Bootloader</a:t>
            </a:r>
            <a:endParaRPr lang="en-US" sz="8600" spc="-85">
              <a:solidFill>
                <a:schemeClr val="tx2"/>
              </a:solidFill>
              <a:latin typeface="Nunito Bold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C7CECAA0-21C5-928B-4C55-219BACFDB8D6}"/>
              </a:ext>
            </a:extLst>
          </p:cNvPr>
          <p:cNvSpPr/>
          <p:nvPr/>
        </p:nvSpPr>
        <p:spPr>
          <a:xfrm rot="18900000">
            <a:off x="3392963" y="2162212"/>
            <a:ext cx="3701051" cy="740547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03805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59815"/>
            <a:ext cx="11425723" cy="85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46"/>
              </a:lnSpc>
            </a:pPr>
            <a:r>
              <a:rPr lang="vi-VN" sz="5860" spc="-58">
                <a:solidFill>
                  <a:srgbClr val="3884FD"/>
                </a:solidFill>
                <a:latin typeface="Nunito Bold"/>
              </a:rPr>
              <a:t>What is Bootloader?</a:t>
            </a:r>
            <a:endParaRPr lang="en-US" sz="5860" spc="-58">
              <a:solidFill>
                <a:srgbClr val="3884FD"/>
              </a:solidFill>
              <a:latin typeface="Nunito Bold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9EFF8489-826B-CB24-3316-16934325011C}"/>
              </a:ext>
            </a:extLst>
          </p:cNvPr>
          <p:cNvSpPr txBox="1"/>
          <p:nvPr/>
        </p:nvSpPr>
        <p:spPr>
          <a:xfrm>
            <a:off x="1034143" y="3238500"/>
            <a:ext cx="15506700" cy="2287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vi-VN" sz="3200">
                <a:solidFill>
                  <a:srgbClr val="243762"/>
                </a:solidFill>
                <a:latin typeface="Nunito"/>
              </a:rPr>
              <a:t>	</a:t>
            </a:r>
            <a:r>
              <a:rPr lang="en-US" sz="3200">
                <a:solidFill>
                  <a:srgbClr val="243762"/>
                </a:solidFill>
                <a:latin typeface="Nunito"/>
              </a:rPr>
              <a:t>A bootloader is an application whose primary objective is to upgrade/modify system software without the intervention of specialized firmware upgrade tools. Bootloaders can have many functionalities, but it's mainly used to manage the application.</a:t>
            </a:r>
            <a:endParaRPr lang="vi-VN" sz="3200">
              <a:solidFill>
                <a:srgbClr val="243762"/>
              </a:solidFill>
              <a:latin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11632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46404" y="754380"/>
            <a:ext cx="5129784" cy="21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60" spc="-58">
                <a:solidFill>
                  <a:srgbClr val="3884FD"/>
                </a:solidFill>
                <a:latin typeface="Nunito Bold"/>
              </a:rPr>
              <a:t>How it works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574C0-00D6-E1D0-A593-42758538D515}"/>
              </a:ext>
            </a:extLst>
          </p:cNvPr>
          <p:cNvSpPr/>
          <p:nvPr/>
        </p:nvSpPr>
        <p:spPr>
          <a:xfrm>
            <a:off x="5067301" y="4305300"/>
            <a:ext cx="3886200" cy="167640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Nunito Bold" charset="0"/>
              </a:rPr>
              <a:t>Bootloader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4E2778-2F66-EE5D-6CB8-E5AFB9A12740}"/>
              </a:ext>
            </a:extLst>
          </p:cNvPr>
          <p:cNvSpPr/>
          <p:nvPr/>
        </p:nvSpPr>
        <p:spPr>
          <a:xfrm>
            <a:off x="11277600" y="4305300"/>
            <a:ext cx="3886200" cy="1676400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bg1"/>
                </a:solidFill>
                <a:latin typeface="Nunito Bold" charset="0"/>
              </a:rPr>
              <a:t>Application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54254EA-2B8A-A63F-E438-A3D5F2D3A31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953501" y="5143500"/>
            <a:ext cx="23240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41E66E-2E71-D39C-6664-52B820D1E78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88029" y="5143500"/>
            <a:ext cx="28792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475049D-F6D9-3566-0F39-DF5DE828E98A}"/>
              </a:ext>
            </a:extLst>
          </p:cNvPr>
          <p:cNvSpPr txBox="1"/>
          <p:nvPr/>
        </p:nvSpPr>
        <p:spPr>
          <a:xfrm>
            <a:off x="1998622" y="4365014"/>
            <a:ext cx="19066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dk1"/>
                </a:solidFill>
                <a:latin typeface="Nunito Bold" charset="0"/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993141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46404" y="754380"/>
            <a:ext cx="10788396" cy="219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vi-VN" sz="5860" spc="-58">
                <a:solidFill>
                  <a:srgbClr val="3884FD"/>
                </a:solidFill>
                <a:latin typeface="Nunito Bold"/>
              </a:rPr>
              <a:t>Why do we need to use it?</a:t>
            </a:r>
            <a:endParaRPr lang="en-US" sz="5860" spc="-58">
              <a:solidFill>
                <a:srgbClr val="3884FD"/>
              </a:solidFill>
              <a:latin typeface="Nunito Bol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089BBD-105A-320F-FE1F-492A7DB0402A}"/>
              </a:ext>
            </a:extLst>
          </p:cNvPr>
          <p:cNvGrpSpPr/>
          <p:nvPr/>
        </p:nvGrpSpPr>
        <p:grpSpPr>
          <a:xfrm>
            <a:off x="7964566" y="4305300"/>
            <a:ext cx="2614885" cy="2611786"/>
            <a:chOff x="3851186" y="2501708"/>
            <a:chExt cx="2867632" cy="2864233"/>
          </a:xfrm>
        </p:grpSpPr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683D949D-01E8-F506-ED54-263F7F1D8A4F}"/>
                </a:ext>
              </a:extLst>
            </p:cNvPr>
            <p:cNvSpPr/>
            <p:nvPr/>
          </p:nvSpPr>
          <p:spPr>
            <a:xfrm>
              <a:off x="3851186" y="2501708"/>
              <a:ext cx="2864233" cy="2864233"/>
            </a:xfrm>
            <a:prstGeom prst="blockArc">
              <a:avLst>
                <a:gd name="adj1" fmla="val 10800000"/>
                <a:gd name="adj2" fmla="val 0"/>
                <a:gd name="adj3" fmla="val 34433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6704BCA6-F9AC-61C4-CD9B-91772B35463B}"/>
                </a:ext>
              </a:extLst>
            </p:cNvPr>
            <p:cNvSpPr/>
            <p:nvPr/>
          </p:nvSpPr>
          <p:spPr>
            <a:xfrm>
              <a:off x="3851186" y="2501708"/>
              <a:ext cx="2864233" cy="2864233"/>
            </a:xfrm>
            <a:prstGeom prst="blockArc">
              <a:avLst>
                <a:gd name="adj1" fmla="val 10800000"/>
                <a:gd name="adj2" fmla="val 65142"/>
                <a:gd name="adj3" fmla="val 1791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Pentagon 12">
              <a:extLst>
                <a:ext uri="{FF2B5EF4-FFF2-40B4-BE49-F238E27FC236}">
                  <a16:creationId xmlns:a16="http://schemas.microsoft.com/office/drawing/2014/main" id="{A58A8C3D-C1CD-06D4-3D09-7CC1F8965E69}"/>
                </a:ext>
              </a:extLst>
            </p:cNvPr>
            <p:cNvSpPr/>
            <p:nvPr/>
          </p:nvSpPr>
          <p:spPr>
            <a:xfrm rot="5400000">
              <a:off x="5969806" y="4157933"/>
              <a:ext cx="978408" cy="519617"/>
            </a:xfrm>
            <a:custGeom>
              <a:avLst/>
              <a:gdLst>
                <a:gd name="connsiteX0" fmla="*/ 0 w 892173"/>
                <a:gd name="connsiteY0" fmla="*/ 0 h 473819"/>
                <a:gd name="connsiteX1" fmla="*/ 655264 w 892173"/>
                <a:gd name="connsiteY1" fmla="*/ 0 h 473819"/>
                <a:gd name="connsiteX2" fmla="*/ 892173 w 892173"/>
                <a:gd name="connsiteY2" fmla="*/ 236910 h 473819"/>
                <a:gd name="connsiteX3" fmla="*/ 655264 w 892173"/>
                <a:gd name="connsiteY3" fmla="*/ 473819 h 473819"/>
                <a:gd name="connsiteX4" fmla="*/ 0 w 892173"/>
                <a:gd name="connsiteY4" fmla="*/ 473819 h 473819"/>
                <a:gd name="connsiteX5" fmla="*/ 0 w 892173"/>
                <a:gd name="connsiteY5" fmla="*/ 0 h 473819"/>
                <a:gd name="connsiteX0" fmla="*/ 0 w 892173"/>
                <a:gd name="connsiteY0" fmla="*/ 0 h 473819"/>
                <a:gd name="connsiteX1" fmla="*/ 655264 w 892173"/>
                <a:gd name="connsiteY1" fmla="*/ 0 h 473819"/>
                <a:gd name="connsiteX2" fmla="*/ 892173 w 892173"/>
                <a:gd name="connsiteY2" fmla="*/ 465510 h 473819"/>
                <a:gd name="connsiteX3" fmla="*/ 655264 w 892173"/>
                <a:gd name="connsiteY3" fmla="*/ 473819 h 473819"/>
                <a:gd name="connsiteX4" fmla="*/ 0 w 892173"/>
                <a:gd name="connsiteY4" fmla="*/ 473819 h 473819"/>
                <a:gd name="connsiteX5" fmla="*/ 0 w 892173"/>
                <a:gd name="connsiteY5" fmla="*/ 0 h 47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2173" h="473819">
                  <a:moveTo>
                    <a:pt x="0" y="0"/>
                  </a:moveTo>
                  <a:lnTo>
                    <a:pt x="655264" y="0"/>
                  </a:lnTo>
                  <a:lnTo>
                    <a:pt x="892173" y="465510"/>
                  </a:lnTo>
                  <a:lnTo>
                    <a:pt x="655264" y="473819"/>
                  </a:lnTo>
                  <a:lnTo>
                    <a:pt x="0" y="47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Pentagon 13">
              <a:extLst>
                <a:ext uri="{FF2B5EF4-FFF2-40B4-BE49-F238E27FC236}">
                  <a16:creationId xmlns:a16="http://schemas.microsoft.com/office/drawing/2014/main" id="{5B5E89B3-C15A-2452-D2F4-FC67FEDE23E9}"/>
                </a:ext>
              </a:extLst>
            </p:cNvPr>
            <p:cNvSpPr/>
            <p:nvPr/>
          </p:nvSpPr>
          <p:spPr>
            <a:xfrm rot="5400000">
              <a:off x="5722438" y="3935185"/>
              <a:ext cx="978408" cy="973924"/>
            </a:xfrm>
            <a:prstGeom prst="homePlate">
              <a:avLst>
                <a:gd name="adj" fmla="val 39146"/>
              </a:avLst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Block Arc 9">
            <a:extLst>
              <a:ext uri="{FF2B5EF4-FFF2-40B4-BE49-F238E27FC236}">
                <a16:creationId xmlns:a16="http://schemas.microsoft.com/office/drawing/2014/main" id="{042ED1F4-9ADF-1817-5AA6-E817B35A4BF7}"/>
              </a:ext>
            </a:extLst>
          </p:cNvPr>
          <p:cNvSpPr/>
          <p:nvPr/>
        </p:nvSpPr>
        <p:spPr>
          <a:xfrm rot="10800000">
            <a:off x="6248400" y="4305300"/>
            <a:ext cx="2611786" cy="2611786"/>
          </a:xfrm>
          <a:prstGeom prst="blockArc">
            <a:avLst>
              <a:gd name="adj1" fmla="val 10800000"/>
              <a:gd name="adj2" fmla="val 43142"/>
              <a:gd name="adj3" fmla="val 16260"/>
            </a:avLst>
          </a:prstGeom>
          <a:solidFill>
            <a:srgbClr val="8E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1" name="Pentagon 7">
            <a:extLst>
              <a:ext uri="{FF2B5EF4-FFF2-40B4-BE49-F238E27FC236}">
                <a16:creationId xmlns:a16="http://schemas.microsoft.com/office/drawing/2014/main" id="{7EA41622-93C3-6D26-AA13-8F7315B98021}"/>
              </a:ext>
            </a:extLst>
          </p:cNvPr>
          <p:cNvSpPr/>
          <p:nvPr/>
        </p:nvSpPr>
        <p:spPr>
          <a:xfrm rot="16200000">
            <a:off x="6037547" y="4945921"/>
            <a:ext cx="882648" cy="457536"/>
          </a:xfrm>
          <a:custGeom>
            <a:avLst/>
            <a:gdLst>
              <a:gd name="connsiteX0" fmla="*/ 0 w 892173"/>
              <a:gd name="connsiteY0" fmla="*/ 0 h 419771"/>
              <a:gd name="connsiteX1" fmla="*/ 552981 w 892173"/>
              <a:gd name="connsiteY1" fmla="*/ 0 h 419771"/>
              <a:gd name="connsiteX2" fmla="*/ 892173 w 892173"/>
              <a:gd name="connsiteY2" fmla="*/ 209886 h 419771"/>
              <a:gd name="connsiteX3" fmla="*/ 552981 w 892173"/>
              <a:gd name="connsiteY3" fmla="*/ 419771 h 419771"/>
              <a:gd name="connsiteX4" fmla="*/ 0 w 892173"/>
              <a:gd name="connsiteY4" fmla="*/ 419771 h 419771"/>
              <a:gd name="connsiteX5" fmla="*/ 0 w 892173"/>
              <a:gd name="connsiteY5" fmla="*/ 0 h 419771"/>
              <a:gd name="connsiteX0" fmla="*/ 0 w 882648"/>
              <a:gd name="connsiteY0" fmla="*/ 0 h 457536"/>
              <a:gd name="connsiteX1" fmla="*/ 552981 w 882648"/>
              <a:gd name="connsiteY1" fmla="*/ 0 h 457536"/>
              <a:gd name="connsiteX2" fmla="*/ 882648 w 882648"/>
              <a:gd name="connsiteY2" fmla="*/ 457536 h 457536"/>
              <a:gd name="connsiteX3" fmla="*/ 552981 w 882648"/>
              <a:gd name="connsiteY3" fmla="*/ 419771 h 457536"/>
              <a:gd name="connsiteX4" fmla="*/ 0 w 882648"/>
              <a:gd name="connsiteY4" fmla="*/ 419771 h 457536"/>
              <a:gd name="connsiteX5" fmla="*/ 0 w 882648"/>
              <a:gd name="connsiteY5" fmla="*/ 0 h 457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2648" h="457536">
                <a:moveTo>
                  <a:pt x="0" y="0"/>
                </a:moveTo>
                <a:lnTo>
                  <a:pt x="552981" y="0"/>
                </a:lnTo>
                <a:lnTo>
                  <a:pt x="882648" y="457536"/>
                </a:lnTo>
                <a:lnTo>
                  <a:pt x="552981" y="419771"/>
                </a:lnTo>
                <a:lnTo>
                  <a:pt x="0" y="419771"/>
                </a:lnTo>
                <a:lnTo>
                  <a:pt x="0" y="0"/>
                </a:lnTo>
                <a:close/>
              </a:path>
            </a:pathLst>
          </a:custGeom>
          <a:solidFill>
            <a:srgbClr val="8EC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8A9B3E0-9280-E297-A38B-4ECD79082380}"/>
              </a:ext>
            </a:extLst>
          </p:cNvPr>
          <p:cNvSpPr/>
          <p:nvPr/>
        </p:nvSpPr>
        <p:spPr>
          <a:xfrm rot="10800000">
            <a:off x="6248400" y="4305300"/>
            <a:ext cx="2611786" cy="2611786"/>
          </a:xfrm>
          <a:prstGeom prst="blockArc">
            <a:avLst>
              <a:gd name="adj1" fmla="val 10800000"/>
              <a:gd name="adj2" fmla="val 22195"/>
              <a:gd name="adj3" fmla="val 3403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Pentagon 9">
            <a:extLst>
              <a:ext uri="{FF2B5EF4-FFF2-40B4-BE49-F238E27FC236}">
                <a16:creationId xmlns:a16="http://schemas.microsoft.com/office/drawing/2014/main" id="{43179828-082C-5A63-413F-71B4EF236B25}"/>
              </a:ext>
            </a:extLst>
          </p:cNvPr>
          <p:cNvSpPr/>
          <p:nvPr/>
        </p:nvSpPr>
        <p:spPr>
          <a:xfrm rot="16200000">
            <a:off x="6248075" y="4723751"/>
            <a:ext cx="892173" cy="888085"/>
          </a:xfrm>
          <a:prstGeom prst="homePlate">
            <a:avLst>
              <a:gd name="adj" fmla="val 3914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E1261-C29A-A7BE-43D6-FEFF54E3DD09}"/>
              </a:ext>
            </a:extLst>
          </p:cNvPr>
          <p:cNvSpPr txBox="1"/>
          <p:nvPr/>
        </p:nvSpPr>
        <p:spPr>
          <a:xfrm>
            <a:off x="1369143" y="3187992"/>
            <a:ext cx="5769061" cy="488595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840"/>
              </a:lnSpc>
              <a:defRPr sz="3200">
                <a:solidFill>
                  <a:srgbClr val="243762"/>
                </a:solidFill>
                <a:latin typeface="Nunito Sans Bold"/>
              </a:defRPr>
            </a:lvl1pPr>
          </a:lstStyle>
          <a:p>
            <a:r>
              <a:rPr lang="vi-VN" altLang="ko-KR">
                <a:solidFill>
                  <a:schemeClr val="bg1"/>
                </a:solidFill>
              </a:rPr>
              <a:t>Update Firmware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B27E2-DBDB-1521-916D-0D3FA13C02B7}"/>
              </a:ext>
            </a:extLst>
          </p:cNvPr>
          <p:cNvSpPr txBox="1"/>
          <p:nvPr/>
        </p:nvSpPr>
        <p:spPr>
          <a:xfrm>
            <a:off x="1371600" y="3811385"/>
            <a:ext cx="4953000" cy="171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480"/>
              </a:lnSpc>
              <a:spcBef>
                <a:spcPct val="0"/>
              </a:spcBef>
              <a:defRPr sz="3200">
                <a:solidFill>
                  <a:srgbClr val="243762"/>
                </a:solidFill>
                <a:latin typeface="Nunito"/>
              </a:defRPr>
            </a:lvl1pPr>
          </a:lstStyle>
          <a:p>
            <a:pPr algn="l"/>
            <a:r>
              <a:rPr lang="vi-VN" altLang="ko-KR"/>
              <a:t>Easy to update firmware remotely via wireless network</a:t>
            </a:r>
            <a:endParaRPr lang="ko-KR" altLang="en-US" dirty="0"/>
          </a:p>
        </p:txBody>
      </p:sp>
      <p:sp>
        <p:nvSpPr>
          <p:cNvPr id="18" name="Block Arc 14">
            <a:extLst>
              <a:ext uri="{FF2B5EF4-FFF2-40B4-BE49-F238E27FC236}">
                <a16:creationId xmlns:a16="http://schemas.microsoft.com/office/drawing/2014/main" id="{3820A9E0-9821-3F9C-5EBD-E3D83716CDE4}"/>
              </a:ext>
            </a:extLst>
          </p:cNvPr>
          <p:cNvSpPr/>
          <p:nvPr/>
        </p:nvSpPr>
        <p:spPr>
          <a:xfrm rot="16200000">
            <a:off x="7319737" y="5381384"/>
            <a:ext cx="449680" cy="44997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Oval 50">
            <a:extLst>
              <a:ext uri="{FF2B5EF4-FFF2-40B4-BE49-F238E27FC236}">
                <a16:creationId xmlns:a16="http://schemas.microsoft.com/office/drawing/2014/main" id="{AB4FA1C0-B929-14B8-A4D6-8F32BB597356}"/>
              </a:ext>
            </a:extLst>
          </p:cNvPr>
          <p:cNvSpPr>
            <a:spLocks noChangeAspect="1"/>
          </p:cNvSpPr>
          <p:nvPr/>
        </p:nvSpPr>
        <p:spPr>
          <a:xfrm>
            <a:off x="9060065" y="5376256"/>
            <a:ext cx="420786" cy="475251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A1130-0F1A-B361-B4DC-3631DFD320DB}"/>
              </a:ext>
            </a:extLst>
          </p:cNvPr>
          <p:cNvSpPr txBox="1"/>
          <p:nvPr/>
        </p:nvSpPr>
        <p:spPr>
          <a:xfrm>
            <a:off x="10777834" y="6293693"/>
            <a:ext cx="5769061" cy="488595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840"/>
              </a:lnSpc>
              <a:defRPr sz="3200">
                <a:solidFill>
                  <a:srgbClr val="243762"/>
                </a:solidFill>
                <a:latin typeface="Nunito Sans Bold"/>
              </a:defRPr>
            </a:lvl1pPr>
          </a:lstStyle>
          <a:p>
            <a:r>
              <a:rPr lang="vi-VN" altLang="ko-KR">
                <a:solidFill>
                  <a:schemeClr val="bg1"/>
                </a:solidFill>
              </a:rPr>
              <a:t>Security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5BCC3D-4648-721D-F21B-F39D8E14B10A}"/>
              </a:ext>
            </a:extLst>
          </p:cNvPr>
          <p:cNvSpPr txBox="1"/>
          <p:nvPr/>
        </p:nvSpPr>
        <p:spPr>
          <a:xfrm>
            <a:off x="10780291" y="6917086"/>
            <a:ext cx="4953000" cy="171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algn="just">
              <a:lnSpc>
                <a:spcPts val="4480"/>
              </a:lnSpc>
              <a:spcBef>
                <a:spcPct val="0"/>
              </a:spcBef>
              <a:defRPr sz="3200">
                <a:solidFill>
                  <a:srgbClr val="243762"/>
                </a:solidFill>
                <a:latin typeface="Nunito"/>
              </a:defRPr>
            </a:lvl1pPr>
          </a:lstStyle>
          <a:p>
            <a:pPr algn="l"/>
            <a:r>
              <a:rPr lang="vi-VN" altLang="ko-KR"/>
              <a:t>Easy to use code to check firmware before loading it to avoid hackers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10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658599" y="2476500"/>
            <a:ext cx="5491843" cy="2462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60"/>
              </a:lnSpc>
            </a:pPr>
            <a:r>
              <a:rPr lang="vi-VN" sz="8600" spc="-85">
                <a:solidFill>
                  <a:schemeClr val="tx2"/>
                </a:solidFill>
                <a:latin typeface="Nunito Bold"/>
              </a:rPr>
              <a:t>Project Design</a:t>
            </a:r>
            <a:endParaRPr lang="en-US" sz="8600" spc="-85">
              <a:solidFill>
                <a:schemeClr val="tx2"/>
              </a:solidFill>
              <a:latin typeface="Nunito Bold"/>
            </a:endParaRP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8F20D98C-8923-FBDE-31C9-97FCABC2ED10}"/>
              </a:ext>
            </a:extLst>
          </p:cNvPr>
          <p:cNvSpPr/>
          <p:nvPr/>
        </p:nvSpPr>
        <p:spPr>
          <a:xfrm>
            <a:off x="1295400" y="3390900"/>
            <a:ext cx="8198526" cy="548041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6">
            <a:extLst>
              <a:ext uri="{FF2B5EF4-FFF2-40B4-BE49-F238E27FC236}">
                <a16:creationId xmlns:a16="http://schemas.microsoft.com/office/drawing/2014/main" id="{32F68605-0E87-9EBC-7C3C-396F7B0C9842}"/>
              </a:ext>
            </a:extLst>
          </p:cNvPr>
          <p:cNvSpPr/>
          <p:nvPr/>
        </p:nvSpPr>
        <p:spPr>
          <a:xfrm rot="2700000">
            <a:off x="8932126" y="797561"/>
            <a:ext cx="423745" cy="5243824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1649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76350"/>
            <a:ext cx="11315700" cy="1057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49"/>
              </a:lnSpc>
            </a:pPr>
            <a:r>
              <a:rPr lang="en-US" sz="8499" spc="-84">
                <a:solidFill>
                  <a:srgbClr val="243762"/>
                </a:solidFill>
                <a:latin typeface="Nunito Bold"/>
              </a:rPr>
              <a:t>Project Design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962E93-0211-2D09-14CE-17A41DFE43C6}"/>
              </a:ext>
            </a:extLst>
          </p:cNvPr>
          <p:cNvSpPr/>
          <p:nvPr/>
        </p:nvSpPr>
        <p:spPr>
          <a:xfrm>
            <a:off x="4249445" y="4923779"/>
            <a:ext cx="2361460" cy="234370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Nunito Sans Bold"/>
              </a:rPr>
              <a:t>Bootloader Handle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490EFA-0691-A448-C1B3-AB2135581D3B}"/>
              </a:ext>
            </a:extLst>
          </p:cNvPr>
          <p:cNvSpPr/>
          <p:nvPr/>
        </p:nvSpPr>
        <p:spPr>
          <a:xfrm>
            <a:off x="7042952" y="4923778"/>
            <a:ext cx="2361460" cy="23437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Nunito Sans Bold"/>
              </a:rPr>
              <a:t>Main</a:t>
            </a:r>
            <a:br>
              <a:rPr lang="en-US" sz="3200">
                <a:solidFill>
                  <a:schemeClr val="bg1"/>
                </a:solidFill>
                <a:latin typeface="Nunito Sans Bold"/>
              </a:rPr>
            </a:br>
            <a:r>
              <a:rPr lang="en-US" sz="3200">
                <a:solidFill>
                  <a:schemeClr val="bg1"/>
                </a:solidFill>
                <a:latin typeface="Nunito Sans Bold"/>
              </a:rPr>
              <a:t>Application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69A67C-3AAA-A004-141E-0AAED0B5EE1F}"/>
              </a:ext>
            </a:extLst>
          </p:cNvPr>
          <p:cNvSpPr/>
          <p:nvPr/>
        </p:nvSpPr>
        <p:spPr>
          <a:xfrm>
            <a:off x="9753600" y="4914900"/>
            <a:ext cx="2361460" cy="2343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Nunito Sans Bold"/>
              </a:rPr>
              <a:t>Backup</a:t>
            </a:r>
            <a:br>
              <a:rPr lang="en-US" sz="3200">
                <a:solidFill>
                  <a:schemeClr val="bg1"/>
                </a:solidFill>
                <a:latin typeface="Nunito Sans Bold"/>
              </a:rPr>
            </a:br>
            <a:r>
              <a:rPr lang="en-US" sz="3200">
                <a:solidFill>
                  <a:schemeClr val="bg1"/>
                </a:solidFill>
                <a:latin typeface="Nunito Sans Bold"/>
              </a:rPr>
              <a:t>Application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E29B70-BF29-38E3-8A37-82964215FBF6}"/>
              </a:ext>
            </a:extLst>
          </p:cNvPr>
          <p:cNvSpPr/>
          <p:nvPr/>
        </p:nvSpPr>
        <p:spPr>
          <a:xfrm>
            <a:off x="12547107" y="4914899"/>
            <a:ext cx="2361460" cy="234370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bg1"/>
                </a:solidFill>
                <a:latin typeface="Nunito Sans Bold"/>
              </a:rPr>
              <a:t>Receive and Parse SREC Data</a:t>
            </a:r>
            <a:endParaRPr lang="en-US" sz="3200" dirty="0">
              <a:solidFill>
                <a:schemeClr val="bg1"/>
              </a:solidFill>
              <a:latin typeface="Nunito Sans Bold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CB7D68-A225-6150-2E1E-AA967A1528D4}"/>
              </a:ext>
            </a:extLst>
          </p:cNvPr>
          <p:cNvSpPr/>
          <p:nvPr/>
        </p:nvSpPr>
        <p:spPr>
          <a:xfrm>
            <a:off x="8417145" y="3429384"/>
            <a:ext cx="2361460" cy="8433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Nunito Sans Bold"/>
              </a:rPr>
              <a:t>Project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1EB0A80-A4AB-4701-E3EF-CDEB741E74AA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 rot="5400000">
            <a:off x="7188517" y="2514420"/>
            <a:ext cx="651017" cy="416770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D33854D-1C52-6623-72F4-BD5609623016}"/>
              </a:ext>
            </a:extLst>
          </p:cNvPr>
          <p:cNvCxnSpPr>
            <a:cxnSpLocks/>
            <a:stCxn id="36" idx="2"/>
            <a:endCxn id="29" idx="0"/>
          </p:cNvCxnSpPr>
          <p:nvPr/>
        </p:nvCxnSpPr>
        <p:spPr>
          <a:xfrm rot="5400000">
            <a:off x="8585271" y="3911174"/>
            <a:ext cx="651016" cy="13741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A9784A9-4BF4-6332-8057-2B72F6E1F365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rot="16200000" flipH="1">
            <a:off x="11341788" y="2528849"/>
            <a:ext cx="642137" cy="41299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4E79060-D07C-8662-3E3B-5B7DB7323F47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rot="16200000" flipH="1">
            <a:off x="9945033" y="3925603"/>
            <a:ext cx="642138" cy="13364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64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 FLASH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BA27"/>
      </a:accent1>
      <a:accent2>
        <a:srgbClr val="F3932D"/>
      </a:accent2>
      <a:accent3>
        <a:srgbClr val="79BA27"/>
      </a:accent3>
      <a:accent4>
        <a:srgbClr val="F2B662"/>
      </a:accent4>
      <a:accent5>
        <a:srgbClr val="F3932D"/>
      </a:accent5>
      <a:accent6>
        <a:srgbClr val="F2B662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LLPPT- FLASHFOOD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79BA27"/>
    </a:accent1>
    <a:accent2>
      <a:srgbClr val="F3932D"/>
    </a:accent2>
    <a:accent3>
      <a:srgbClr val="79BA27"/>
    </a:accent3>
    <a:accent4>
      <a:srgbClr val="F2B662"/>
    </a:accent4>
    <a:accent5>
      <a:srgbClr val="F3932D"/>
    </a:accent5>
    <a:accent6>
      <a:srgbClr val="F2B662"/>
    </a:accent6>
    <a:hlink>
      <a:srgbClr val="262626"/>
    </a:hlink>
    <a:folHlink>
      <a:srgbClr val="262626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</TotalTime>
  <Words>452</Words>
  <Application>Microsoft Office PowerPoint</Application>
  <PresentationFormat>Custom</PresentationFormat>
  <Paragraphs>130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Calibri</vt:lpstr>
      <vt:lpstr>Nunito Bold</vt:lpstr>
      <vt:lpstr>Arial</vt:lpstr>
      <vt:lpstr>Nunito Sans Bold</vt:lpstr>
      <vt:lpstr>Nunito</vt:lpstr>
      <vt:lpstr>Nunito Sans Bold Bold</vt:lpstr>
      <vt:lpstr>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Trắng Xanh dương Rõ ràng Minh họa (Con người) Tài chính Bản thuyết Kế hoạch Kinh doanh</dc:title>
  <cp:lastModifiedBy>Nguyen Quoc Cuong</cp:lastModifiedBy>
  <cp:revision>96</cp:revision>
  <dcterms:created xsi:type="dcterms:W3CDTF">2006-08-16T00:00:00Z</dcterms:created>
  <dcterms:modified xsi:type="dcterms:W3CDTF">2022-11-21T14:32:33Z</dcterms:modified>
  <dc:identifier>DAEylDtd0SM</dc:identifier>
</cp:coreProperties>
</file>